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13"/>
  </p:notesMasterIdLst>
  <p:sldIdLst>
    <p:sldId id="256" r:id="rId5"/>
    <p:sldId id="262" r:id="rId6"/>
    <p:sldId id="27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A6C"/>
    <a:srgbClr val="007C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4897A8-FA75-45BD-A5EE-B35E5420CF4A}" v="39" dt="2026-04-15T06:51:02.3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65" autoAdjust="0"/>
  </p:normalViewPr>
  <p:slideViewPr>
    <p:cSldViewPr snapToGrid="0">
      <p:cViewPr varScale="1">
        <p:scale>
          <a:sx n="75" d="100"/>
          <a:sy n="75" d="100"/>
        </p:scale>
        <p:origin x="94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nia Katarzyna 3 (DOKT)" userId="25f0ba93-6e84-479c-ae36-7cddedc6770a" providerId="ADAL" clId="{3E8F9181-DE6C-41F3-8AC5-481C717EB9BB}"/>
    <pc:docChg chg="undo custSel addSld delSld modSld">
      <pc:chgData name="Kania Katarzyna 3 (DOKT)" userId="25f0ba93-6e84-479c-ae36-7cddedc6770a" providerId="ADAL" clId="{3E8F9181-DE6C-41F3-8AC5-481C717EB9BB}" dt="2026-04-15T06:51:02.315" v="752"/>
      <pc:docMkLst>
        <pc:docMk/>
      </pc:docMkLst>
      <pc:sldChg chg="addSp delSp modSp mod delAnim modAnim">
        <pc:chgData name="Kania Katarzyna 3 (DOKT)" userId="25f0ba93-6e84-479c-ae36-7cddedc6770a" providerId="ADAL" clId="{3E8F9181-DE6C-41F3-8AC5-481C717EB9BB}" dt="2026-04-14T17:34:40.847" v="740"/>
        <pc:sldMkLst>
          <pc:docMk/>
          <pc:sldMk cId="1396976786" sldId="256"/>
        </pc:sldMkLst>
        <pc:spChg chg="add">
          <ac:chgData name="Kania Katarzyna 3 (DOKT)" userId="25f0ba93-6e84-479c-ae36-7cddedc6770a" providerId="ADAL" clId="{3E8F9181-DE6C-41F3-8AC5-481C717EB9BB}" dt="2026-04-14T17:32:12.749" v="715"/>
          <ac:spMkLst>
            <pc:docMk/>
            <pc:sldMk cId="1396976786" sldId="256"/>
            <ac:spMk id="4" creationId="{3D83D317-1223-3548-6AA8-AC325CBE85B3}"/>
          </ac:spMkLst>
        </pc:spChg>
        <pc:picChg chg="add del mod">
          <ac:chgData name="Kania Katarzyna 3 (DOKT)" userId="25f0ba93-6e84-479c-ae36-7cddedc6770a" providerId="ADAL" clId="{3E8F9181-DE6C-41F3-8AC5-481C717EB9BB}" dt="2026-04-14T17:32:48.330" v="721" actId="478"/>
          <ac:picMkLst>
            <pc:docMk/>
            <pc:sldMk cId="1396976786" sldId="256"/>
            <ac:picMk id="8" creationId="{A0333B1E-88BB-C5AF-B6D1-B3A35FF6D5A3}"/>
          </ac:picMkLst>
        </pc:picChg>
        <pc:picChg chg="add del mod">
          <ac:chgData name="Kania Katarzyna 3 (DOKT)" userId="25f0ba93-6e84-479c-ae36-7cddedc6770a" providerId="ADAL" clId="{3E8F9181-DE6C-41F3-8AC5-481C717EB9BB}" dt="2026-04-14T17:34:11.895" v="729" actId="478"/>
          <ac:picMkLst>
            <pc:docMk/>
            <pc:sldMk cId="1396976786" sldId="256"/>
            <ac:picMk id="10" creationId="{D56169A1-709C-4C5B-FDB0-302DC5141977}"/>
          </ac:picMkLst>
        </pc:picChg>
        <pc:picChg chg="add del mod">
          <ac:chgData name="Kania Katarzyna 3 (DOKT)" userId="25f0ba93-6e84-479c-ae36-7cddedc6770a" providerId="ADAL" clId="{3E8F9181-DE6C-41F3-8AC5-481C717EB9BB}" dt="2026-04-14T16:53:12.659" v="704" actId="478"/>
          <ac:picMkLst>
            <pc:docMk/>
            <pc:sldMk cId="1396976786" sldId="256"/>
            <ac:picMk id="1026" creationId="{E6563B3F-27AF-81A1-30FB-895ADEC3B092}"/>
          </ac:picMkLst>
        </pc:picChg>
        <pc:picChg chg="add del mod">
          <ac:chgData name="Kania Katarzyna 3 (DOKT)" userId="25f0ba93-6e84-479c-ae36-7cddedc6770a" providerId="ADAL" clId="{3E8F9181-DE6C-41F3-8AC5-481C717EB9BB}" dt="2026-04-14T17:30:33.074" v="707" actId="478"/>
          <ac:picMkLst>
            <pc:docMk/>
            <pc:sldMk cId="1396976786" sldId="256"/>
            <ac:picMk id="1028" creationId="{24A5506D-1BF1-3AAB-FCD4-392CA0D9B31E}"/>
          </ac:picMkLst>
        </pc:picChg>
        <pc:picChg chg="add del mod">
          <ac:chgData name="Kania Katarzyna 3 (DOKT)" userId="25f0ba93-6e84-479c-ae36-7cddedc6770a" providerId="ADAL" clId="{3E8F9181-DE6C-41F3-8AC5-481C717EB9BB}" dt="2026-04-14T17:31:19.216" v="714" actId="478"/>
          <ac:picMkLst>
            <pc:docMk/>
            <pc:sldMk cId="1396976786" sldId="256"/>
            <ac:picMk id="1030" creationId="{79B3736C-9D13-9111-202D-2C585AA07808}"/>
          </ac:picMkLst>
        </pc:picChg>
        <pc:picChg chg="add mod">
          <ac:chgData name="Kania Katarzyna 3 (DOKT)" userId="25f0ba93-6e84-479c-ae36-7cddedc6770a" providerId="ADAL" clId="{3E8F9181-DE6C-41F3-8AC5-481C717EB9BB}" dt="2026-04-14T17:34:37.413" v="739" actId="1076"/>
          <ac:picMkLst>
            <pc:docMk/>
            <pc:sldMk cId="1396976786" sldId="256"/>
            <ac:picMk id="1034" creationId="{B85EE7B7-C84F-DF27-2EB4-76345805BB0C}"/>
          </ac:picMkLst>
        </pc:picChg>
      </pc:sldChg>
      <pc:sldChg chg="addSp delSp modSp mod modAnim">
        <pc:chgData name="Kania Katarzyna 3 (DOKT)" userId="25f0ba93-6e84-479c-ae36-7cddedc6770a" providerId="ADAL" clId="{3E8F9181-DE6C-41F3-8AC5-481C717EB9BB}" dt="2026-04-15T06:51:02.315" v="752"/>
        <pc:sldMkLst>
          <pc:docMk/>
          <pc:sldMk cId="1664277627" sldId="262"/>
        </pc:sldMkLst>
        <pc:cxnChg chg="add mod">
          <ac:chgData name="Kania Katarzyna 3 (DOKT)" userId="25f0ba93-6e84-479c-ae36-7cddedc6770a" providerId="ADAL" clId="{3E8F9181-DE6C-41F3-8AC5-481C717EB9BB}" dt="2026-04-15T06:50:23.129" v="745" actId="208"/>
          <ac:cxnSpMkLst>
            <pc:docMk/>
            <pc:sldMk cId="1664277627" sldId="262"/>
            <ac:cxnSpMk id="3" creationId="{D5FC2D72-C9AF-F9FB-F9B4-65C9DF8E58DC}"/>
          </ac:cxnSpMkLst>
        </pc:cxnChg>
      </pc:sldChg>
      <pc:sldChg chg="addSp delSp modSp mod addAnim delAnim modAnim modNotesTx">
        <pc:chgData name="Kania Katarzyna 3 (DOKT)" userId="25f0ba93-6e84-479c-ae36-7cddedc6770a" providerId="ADAL" clId="{3E8F9181-DE6C-41F3-8AC5-481C717EB9BB}" dt="2026-04-08T16:39:45.754" v="599" actId="20577"/>
        <pc:sldMkLst>
          <pc:docMk/>
          <pc:sldMk cId="1804529663" sldId="263"/>
        </pc:sldMkLst>
        <pc:spChg chg="mod">
          <ac:chgData name="Kania Katarzyna 3 (DOKT)" userId="25f0ba93-6e84-479c-ae36-7cddedc6770a" providerId="ADAL" clId="{3E8F9181-DE6C-41F3-8AC5-481C717EB9BB}" dt="2026-04-08T16:15:12.253" v="390" actId="1076"/>
          <ac:spMkLst>
            <pc:docMk/>
            <pc:sldMk cId="1804529663" sldId="263"/>
            <ac:spMk id="2" creationId="{0CB00BEE-D6F0-D9B5-E1C7-7E85887CB896}"/>
          </ac:spMkLst>
        </pc:spChg>
        <pc:picChg chg="add mod">
          <ac:chgData name="Kania Katarzyna 3 (DOKT)" userId="25f0ba93-6e84-479c-ae36-7cddedc6770a" providerId="ADAL" clId="{3E8F9181-DE6C-41F3-8AC5-481C717EB9BB}" dt="2026-04-08T16:14:47.201" v="387" actId="1076"/>
          <ac:picMkLst>
            <pc:docMk/>
            <pc:sldMk cId="1804529663" sldId="263"/>
            <ac:picMk id="4" creationId="{1C1B78A9-D894-FAEA-8716-44E8EDD18169}"/>
          </ac:picMkLst>
        </pc:picChg>
        <pc:picChg chg="add mod">
          <ac:chgData name="Kania Katarzyna 3 (DOKT)" userId="25f0ba93-6e84-479c-ae36-7cddedc6770a" providerId="ADAL" clId="{3E8F9181-DE6C-41F3-8AC5-481C717EB9BB}" dt="2026-04-08T16:14:47.201" v="387" actId="1076"/>
          <ac:picMkLst>
            <pc:docMk/>
            <pc:sldMk cId="1804529663" sldId="263"/>
            <ac:picMk id="6" creationId="{DF87C58B-9B10-E0B6-E75A-7C3F29BCC86E}"/>
          </ac:picMkLst>
        </pc:picChg>
        <pc:picChg chg="add mod modCrop">
          <ac:chgData name="Kania Katarzyna 3 (DOKT)" userId="25f0ba93-6e84-479c-ae36-7cddedc6770a" providerId="ADAL" clId="{3E8F9181-DE6C-41F3-8AC5-481C717EB9BB}" dt="2026-04-08T16:14:47.201" v="387" actId="1076"/>
          <ac:picMkLst>
            <pc:docMk/>
            <pc:sldMk cId="1804529663" sldId="263"/>
            <ac:picMk id="10" creationId="{67FEB115-C3C1-097C-F958-EB5FF5560B22}"/>
          </ac:picMkLst>
        </pc:picChg>
        <pc:picChg chg="add mod">
          <ac:chgData name="Kania Katarzyna 3 (DOKT)" userId="25f0ba93-6e84-479c-ae36-7cddedc6770a" providerId="ADAL" clId="{3E8F9181-DE6C-41F3-8AC5-481C717EB9BB}" dt="2026-04-08T16:14:47.201" v="387" actId="1076"/>
          <ac:picMkLst>
            <pc:docMk/>
            <pc:sldMk cId="1804529663" sldId="263"/>
            <ac:picMk id="16" creationId="{5D7D9D5A-41A8-C568-4569-A64F7A978715}"/>
          </ac:picMkLst>
        </pc:picChg>
        <pc:picChg chg="add mod">
          <ac:chgData name="Kania Katarzyna 3 (DOKT)" userId="25f0ba93-6e84-479c-ae36-7cddedc6770a" providerId="ADAL" clId="{3E8F9181-DE6C-41F3-8AC5-481C717EB9BB}" dt="2026-04-08T16:14:47.201" v="387" actId="1076"/>
          <ac:picMkLst>
            <pc:docMk/>
            <pc:sldMk cId="1804529663" sldId="263"/>
            <ac:picMk id="18" creationId="{19D1B547-FDC3-AA40-4C0E-15533C2F0710}"/>
          </ac:picMkLst>
        </pc:picChg>
        <pc:picChg chg="add mod">
          <ac:chgData name="Kania Katarzyna 3 (DOKT)" userId="25f0ba93-6e84-479c-ae36-7cddedc6770a" providerId="ADAL" clId="{3E8F9181-DE6C-41F3-8AC5-481C717EB9BB}" dt="2026-04-08T16:14:47.201" v="387" actId="1076"/>
          <ac:picMkLst>
            <pc:docMk/>
            <pc:sldMk cId="1804529663" sldId="263"/>
            <ac:picMk id="20" creationId="{EA50B00B-C273-26D0-53C3-63C190120085}"/>
          </ac:picMkLst>
        </pc:picChg>
        <pc:picChg chg="add mod modCrop">
          <ac:chgData name="Kania Katarzyna 3 (DOKT)" userId="25f0ba93-6e84-479c-ae36-7cddedc6770a" providerId="ADAL" clId="{3E8F9181-DE6C-41F3-8AC5-481C717EB9BB}" dt="2026-04-08T16:14:40.746" v="384" actId="1076"/>
          <ac:picMkLst>
            <pc:docMk/>
            <pc:sldMk cId="1804529663" sldId="263"/>
            <ac:picMk id="22" creationId="{ADD13C7D-6020-D4D5-235E-1790DA6B6A68}"/>
          </ac:picMkLst>
        </pc:picChg>
        <pc:picChg chg="add mod">
          <ac:chgData name="Kania Katarzyna 3 (DOKT)" userId="25f0ba93-6e84-479c-ae36-7cddedc6770a" providerId="ADAL" clId="{3E8F9181-DE6C-41F3-8AC5-481C717EB9BB}" dt="2026-04-08T16:14:47.201" v="387" actId="1076"/>
          <ac:picMkLst>
            <pc:docMk/>
            <pc:sldMk cId="1804529663" sldId="263"/>
            <ac:picMk id="24" creationId="{C0E85E88-5DFC-DCF1-4C83-2C56FA57B55B}"/>
          </ac:picMkLst>
        </pc:picChg>
        <pc:picChg chg="add mod">
          <ac:chgData name="Kania Katarzyna 3 (DOKT)" userId="25f0ba93-6e84-479c-ae36-7cddedc6770a" providerId="ADAL" clId="{3E8F9181-DE6C-41F3-8AC5-481C717EB9BB}" dt="2026-04-08T16:14:47.201" v="387" actId="1076"/>
          <ac:picMkLst>
            <pc:docMk/>
            <pc:sldMk cId="1804529663" sldId="263"/>
            <ac:picMk id="25" creationId="{D1A813FD-1EB8-16D9-EFFD-E1B9521082EB}"/>
          </ac:picMkLst>
        </pc:picChg>
        <pc:picChg chg="add mod">
          <ac:chgData name="Kania Katarzyna 3 (DOKT)" userId="25f0ba93-6e84-479c-ae36-7cddedc6770a" providerId="ADAL" clId="{3E8F9181-DE6C-41F3-8AC5-481C717EB9BB}" dt="2026-04-08T16:14:47.201" v="387" actId="1076"/>
          <ac:picMkLst>
            <pc:docMk/>
            <pc:sldMk cId="1804529663" sldId="263"/>
            <ac:picMk id="26" creationId="{33D4C4A7-1A4A-88BD-B504-7D8E51358592}"/>
          </ac:picMkLst>
        </pc:picChg>
      </pc:sldChg>
      <pc:sldChg chg="addSp delSp modSp mod setBg addAnim delAnim modAnim modNotesTx">
        <pc:chgData name="Kania Katarzyna 3 (DOKT)" userId="25f0ba93-6e84-479c-ae36-7cddedc6770a" providerId="ADAL" clId="{3E8F9181-DE6C-41F3-8AC5-481C717EB9BB}" dt="2026-04-08T16:40:04.313" v="600" actId="20577"/>
        <pc:sldMkLst>
          <pc:docMk/>
          <pc:sldMk cId="113900763" sldId="264"/>
        </pc:sldMkLst>
        <pc:spChg chg="mod">
          <ac:chgData name="Kania Katarzyna 3 (DOKT)" userId="25f0ba93-6e84-479c-ae36-7cddedc6770a" providerId="ADAL" clId="{3E8F9181-DE6C-41F3-8AC5-481C717EB9BB}" dt="2026-04-08T11:50:49.329" v="9" actId="207"/>
          <ac:spMkLst>
            <pc:docMk/>
            <pc:sldMk cId="113900763" sldId="264"/>
            <ac:spMk id="6" creationId="{45735C4A-285B-9804-F085-332AB62EA04D}"/>
          </ac:spMkLst>
        </pc:spChg>
        <pc:spChg chg="add del mod">
          <ac:chgData name="Kania Katarzyna 3 (DOKT)" userId="25f0ba93-6e84-479c-ae36-7cddedc6770a" providerId="ADAL" clId="{3E8F9181-DE6C-41F3-8AC5-481C717EB9BB}" dt="2026-04-08T11:55:07.962" v="132" actId="20577"/>
          <ac:spMkLst>
            <pc:docMk/>
            <pc:sldMk cId="113900763" sldId="264"/>
            <ac:spMk id="7" creationId="{8F52E0F2-4E17-C070-4045-DCF4F1E4454B}"/>
          </ac:spMkLst>
        </pc:spChg>
        <pc:spChg chg="add mod">
          <ac:chgData name="Kania Katarzyna 3 (DOKT)" userId="25f0ba93-6e84-479c-ae36-7cddedc6770a" providerId="ADAL" clId="{3E8F9181-DE6C-41F3-8AC5-481C717EB9BB}" dt="2026-04-08T11:53:24.667" v="120" actId="5793"/>
          <ac:spMkLst>
            <pc:docMk/>
            <pc:sldMk cId="113900763" sldId="264"/>
            <ac:spMk id="19" creationId="{17735FE3-C02F-579F-7E26-B76430CEFCF4}"/>
          </ac:spMkLst>
        </pc:spChg>
        <pc:picChg chg="add del mod ord">
          <ac:chgData name="Kania Katarzyna 3 (DOKT)" userId="25f0ba93-6e84-479c-ae36-7cddedc6770a" providerId="ADAL" clId="{3E8F9181-DE6C-41F3-8AC5-481C717EB9BB}" dt="2026-04-08T11:54:41.238" v="127" actId="1076"/>
          <ac:picMkLst>
            <pc:docMk/>
            <pc:sldMk cId="113900763" sldId="264"/>
            <ac:picMk id="5" creationId="{BD8AEA84-0541-C316-0675-00453801A5C4}"/>
          </ac:picMkLst>
        </pc:picChg>
      </pc:sldChg>
      <pc:sldChg chg="addSp modSp mod">
        <pc:chgData name="Kania Katarzyna 3 (DOKT)" userId="25f0ba93-6e84-479c-ae36-7cddedc6770a" providerId="ADAL" clId="{3E8F9181-DE6C-41F3-8AC5-481C717EB9BB}" dt="2026-04-08T16:36:27.275" v="481" actId="20577"/>
        <pc:sldMkLst>
          <pc:docMk/>
          <pc:sldMk cId="131833285" sldId="265"/>
        </pc:sldMkLst>
        <pc:spChg chg="mod">
          <ac:chgData name="Kania Katarzyna 3 (DOKT)" userId="25f0ba93-6e84-479c-ae36-7cddedc6770a" providerId="ADAL" clId="{3E8F9181-DE6C-41F3-8AC5-481C717EB9BB}" dt="2026-04-08T16:36:26.919" v="480" actId="20577"/>
          <ac:spMkLst>
            <pc:docMk/>
            <pc:sldMk cId="131833285" sldId="265"/>
            <ac:spMk id="2" creationId="{7E83F769-7466-53EB-4C5C-B680F7CE12DC}"/>
          </ac:spMkLst>
        </pc:spChg>
        <pc:spChg chg="mod">
          <ac:chgData name="Kania Katarzyna 3 (DOKT)" userId="25f0ba93-6e84-479c-ae36-7cddedc6770a" providerId="ADAL" clId="{3E8F9181-DE6C-41F3-8AC5-481C717EB9BB}" dt="2026-04-08T16:36:27.275" v="481" actId="20577"/>
          <ac:spMkLst>
            <pc:docMk/>
            <pc:sldMk cId="131833285" sldId="265"/>
            <ac:spMk id="3" creationId="{33DD60BB-D09C-2082-6E80-D2CEBDE1D1DA}"/>
          </ac:spMkLst>
        </pc:spChg>
        <pc:picChg chg="add mod modCrop">
          <ac:chgData name="Kania Katarzyna 3 (DOKT)" userId="25f0ba93-6e84-479c-ae36-7cddedc6770a" providerId="ADAL" clId="{3E8F9181-DE6C-41F3-8AC5-481C717EB9BB}" dt="2026-04-08T16:34:50.766" v="469" actId="1076"/>
          <ac:picMkLst>
            <pc:docMk/>
            <pc:sldMk cId="131833285" sldId="265"/>
            <ac:picMk id="5" creationId="{8858662A-FD30-EAAB-783B-FD83CBCDC103}"/>
          </ac:picMkLst>
        </pc:picChg>
      </pc:sldChg>
      <pc:sldChg chg="modSp mod">
        <pc:chgData name="Kania Katarzyna 3 (DOKT)" userId="25f0ba93-6e84-479c-ae36-7cddedc6770a" providerId="ADAL" clId="{3E8F9181-DE6C-41F3-8AC5-481C717EB9BB}" dt="2026-04-08T12:07:45.130" v="245"/>
        <pc:sldMkLst>
          <pc:docMk/>
          <pc:sldMk cId="4179322929" sldId="266"/>
        </pc:sldMkLst>
        <pc:spChg chg="mod">
          <ac:chgData name="Kania Katarzyna 3 (DOKT)" userId="25f0ba93-6e84-479c-ae36-7cddedc6770a" providerId="ADAL" clId="{3E8F9181-DE6C-41F3-8AC5-481C717EB9BB}" dt="2026-04-08T12:07:45.130" v="245"/>
          <ac:spMkLst>
            <pc:docMk/>
            <pc:sldMk cId="4179322929" sldId="266"/>
            <ac:spMk id="3" creationId="{371456C2-29C4-3014-14F1-73648EBA3558}"/>
          </ac:spMkLst>
        </pc:spChg>
      </pc:sldChg>
      <pc:sldChg chg="addSp delSp modSp mod">
        <pc:chgData name="Kania Katarzyna 3 (DOKT)" userId="25f0ba93-6e84-479c-ae36-7cddedc6770a" providerId="ADAL" clId="{3E8F9181-DE6C-41F3-8AC5-481C717EB9BB}" dt="2026-04-08T17:44:32.509" v="606" actId="1076"/>
        <pc:sldMkLst>
          <pc:docMk/>
          <pc:sldMk cId="4214419232" sldId="267"/>
        </pc:sldMkLst>
        <pc:spChg chg="mod">
          <ac:chgData name="Kania Katarzyna 3 (DOKT)" userId="25f0ba93-6e84-479c-ae36-7cddedc6770a" providerId="ADAL" clId="{3E8F9181-DE6C-41F3-8AC5-481C717EB9BB}" dt="2026-04-08T17:44:32.509" v="606" actId="1076"/>
          <ac:spMkLst>
            <pc:docMk/>
            <pc:sldMk cId="4214419232" sldId="267"/>
            <ac:spMk id="3" creationId="{BFD9F40A-DB66-4155-6F6D-6C4D473F1B8A}"/>
          </ac:spMkLst>
        </pc:spChg>
      </pc:sldChg>
      <pc:sldChg chg="addSp delSp modSp new mod modTransition modAnim modNotesTx">
        <pc:chgData name="Kania Katarzyna 3 (DOKT)" userId="25f0ba93-6e84-479c-ae36-7cddedc6770a" providerId="ADAL" clId="{3E8F9181-DE6C-41F3-8AC5-481C717EB9BB}" dt="2026-04-08T16:31:44.809" v="466" actId="20577"/>
        <pc:sldMkLst>
          <pc:docMk/>
          <pc:sldMk cId="3961265203" sldId="268"/>
        </pc:sldMkLst>
        <pc:spChg chg="mod">
          <ac:chgData name="Kania Katarzyna 3 (DOKT)" userId="25f0ba93-6e84-479c-ae36-7cddedc6770a" providerId="ADAL" clId="{3E8F9181-DE6C-41F3-8AC5-481C717EB9BB}" dt="2026-04-08T15:59:37.793" v="296" actId="122"/>
          <ac:spMkLst>
            <pc:docMk/>
            <pc:sldMk cId="3961265203" sldId="268"/>
            <ac:spMk id="2" creationId="{1CCA47C5-DA45-339B-F66F-940AB325FC99}"/>
          </ac:spMkLst>
        </pc:spChg>
        <pc:spChg chg="add mod">
          <ac:chgData name="Kania Katarzyna 3 (DOKT)" userId="25f0ba93-6e84-479c-ae36-7cddedc6770a" providerId="ADAL" clId="{3E8F9181-DE6C-41F3-8AC5-481C717EB9BB}" dt="2026-04-08T15:59:56.901" v="307" actId="1076"/>
          <ac:spMkLst>
            <pc:docMk/>
            <pc:sldMk cId="3961265203" sldId="268"/>
            <ac:spMk id="11" creationId="{D555B8AD-F50E-8440-C0AB-D838BA58021D}"/>
          </ac:spMkLst>
        </pc:spChg>
        <pc:picChg chg="add mod">
          <ac:chgData name="Kania Katarzyna 3 (DOKT)" userId="25f0ba93-6e84-479c-ae36-7cddedc6770a" providerId="ADAL" clId="{3E8F9181-DE6C-41F3-8AC5-481C717EB9BB}" dt="2026-04-08T15:59:54.550" v="306" actId="1076"/>
          <ac:picMkLst>
            <pc:docMk/>
            <pc:sldMk cId="3961265203" sldId="268"/>
            <ac:picMk id="1028" creationId="{86109BA2-A99D-FE46-A0F2-44B7F8E85D02}"/>
          </ac:picMkLst>
        </pc:picChg>
      </pc:sldChg>
      <pc:sldChg chg="mod modShow">
        <pc:chgData name="Kania Katarzyna 3 (DOKT)" userId="25f0ba93-6e84-479c-ae36-7cddedc6770a" providerId="ADAL" clId="{3E8F9181-DE6C-41F3-8AC5-481C717EB9BB}" dt="2026-04-13T17:39:17.469" v="697" actId="729"/>
        <pc:sldMkLst>
          <pc:docMk/>
          <pc:sldMk cId="1446555679" sldId="273"/>
        </pc:sldMkLst>
      </pc:sldChg>
    </pc:docChg>
  </pc:docChgLst>
  <pc:docChgLst>
    <pc:chgData name="Kania Katarzyna 3 (DOKT)" userId="25f0ba93-6e84-479c-ae36-7cddedc6770a" providerId="ADAL" clId="{1E84AF97-B0BC-4184-8860-0DD1E937DF87}"/>
    <pc:docChg chg="undo custSel addSld delSld modSld sldOrd modMainMaster">
      <pc:chgData name="Kania Katarzyna 3 (DOKT)" userId="25f0ba93-6e84-479c-ae36-7cddedc6770a" providerId="ADAL" clId="{1E84AF97-B0BC-4184-8860-0DD1E937DF87}" dt="2026-04-12T19:29:10.733" v="2704" actId="2696"/>
      <pc:docMkLst>
        <pc:docMk/>
      </pc:docMkLst>
      <pc:sldChg chg="addSp delSp modSp mod modAnim modNotesTx">
        <pc:chgData name="Kania Katarzyna 3 (DOKT)" userId="25f0ba93-6e84-479c-ae36-7cddedc6770a" providerId="ADAL" clId="{1E84AF97-B0BC-4184-8860-0DD1E937DF87}" dt="2026-04-12T19:08:27.733" v="2620" actId="20577"/>
        <pc:sldMkLst>
          <pc:docMk/>
          <pc:sldMk cId="1396976786" sldId="256"/>
        </pc:sldMkLst>
        <pc:spChg chg="add mod">
          <ac:chgData name="Kania Katarzyna 3 (DOKT)" userId="25f0ba93-6e84-479c-ae36-7cddedc6770a" providerId="ADAL" clId="{1E84AF97-B0BC-4184-8860-0DD1E937DF87}" dt="2026-04-12T11:53:19.097" v="779" actId="14100"/>
          <ac:spMkLst>
            <pc:docMk/>
            <pc:sldMk cId="1396976786" sldId="256"/>
            <ac:spMk id="2" creationId="{EA7898BF-FC19-C791-940F-D4B2C91885EA}"/>
          </ac:spMkLst>
        </pc:spChg>
        <pc:spChg chg="add mod">
          <ac:chgData name="Kania Katarzyna 3 (DOKT)" userId="25f0ba93-6e84-479c-ae36-7cddedc6770a" providerId="ADAL" clId="{1E84AF97-B0BC-4184-8860-0DD1E937DF87}" dt="2026-04-12T11:53:47.903" v="796" actId="1036"/>
          <ac:spMkLst>
            <pc:docMk/>
            <pc:sldMk cId="1396976786" sldId="256"/>
            <ac:spMk id="3" creationId="{57CF6E6E-38B3-D3A3-537C-3844803B214D}"/>
          </ac:spMkLst>
        </pc:spChg>
        <pc:spChg chg="add del mod">
          <ac:chgData name="Kania Katarzyna 3 (DOKT)" userId="25f0ba93-6e84-479c-ae36-7cddedc6770a" providerId="ADAL" clId="{1E84AF97-B0BC-4184-8860-0DD1E937DF87}" dt="2026-04-11T19:07:01.874" v="559" actId="20577"/>
          <ac:spMkLst>
            <pc:docMk/>
            <pc:sldMk cId="1396976786" sldId="256"/>
            <ac:spMk id="7" creationId="{0CBC331D-8069-B1C8-0B2C-BC64036C1009}"/>
          </ac:spMkLst>
        </pc:spChg>
      </pc:sldChg>
      <pc:sldChg chg="addSp delSp modSp mod delAnim modAnim modNotesTx">
        <pc:chgData name="Kania Katarzyna 3 (DOKT)" userId="25f0ba93-6e84-479c-ae36-7cddedc6770a" providerId="ADAL" clId="{1E84AF97-B0BC-4184-8860-0DD1E937DF87}" dt="2026-04-12T19:14:26.699" v="2637" actId="1076"/>
        <pc:sldMkLst>
          <pc:docMk/>
          <pc:sldMk cId="1664277627" sldId="262"/>
        </pc:sldMkLst>
        <pc:spChg chg="mod">
          <ac:chgData name="Kania Katarzyna 3 (DOKT)" userId="25f0ba93-6e84-479c-ae36-7cddedc6770a" providerId="ADAL" clId="{1E84AF97-B0BC-4184-8860-0DD1E937DF87}" dt="2026-04-12T18:56:04.493" v="2406" actId="403"/>
          <ac:spMkLst>
            <pc:docMk/>
            <pc:sldMk cId="1664277627" sldId="262"/>
            <ac:spMk id="8" creationId="{E31E7E3A-D503-1033-41A5-577729FB76F3}"/>
          </ac:spMkLst>
        </pc:spChg>
        <pc:spChg chg="add mod">
          <ac:chgData name="Kania Katarzyna 3 (DOKT)" userId="25f0ba93-6e84-479c-ae36-7cddedc6770a" providerId="ADAL" clId="{1E84AF97-B0BC-4184-8860-0DD1E937DF87}" dt="2026-04-12T14:36:50.859" v="1142"/>
          <ac:spMkLst>
            <pc:docMk/>
            <pc:sldMk cId="1664277627" sldId="262"/>
            <ac:spMk id="13" creationId="{A7226D18-7B77-67E1-134E-EBE2BA6DCC62}"/>
          </ac:spMkLst>
        </pc:spChg>
        <pc:picChg chg="add mod ord">
          <ac:chgData name="Kania Katarzyna 3 (DOKT)" userId="25f0ba93-6e84-479c-ae36-7cddedc6770a" providerId="ADAL" clId="{1E84AF97-B0BC-4184-8860-0DD1E937DF87}" dt="2026-04-12T19:14:26.699" v="2637" actId="1076"/>
          <ac:picMkLst>
            <pc:docMk/>
            <pc:sldMk cId="1664277627" sldId="262"/>
            <ac:picMk id="5" creationId="{CD6626CF-CDD5-7E68-C23F-28066844AD11}"/>
          </ac:picMkLst>
        </pc:picChg>
        <pc:picChg chg="add mod modCrop">
          <ac:chgData name="Kania Katarzyna 3 (DOKT)" userId="25f0ba93-6e84-479c-ae36-7cddedc6770a" providerId="ADAL" clId="{1E84AF97-B0BC-4184-8860-0DD1E937DF87}" dt="2026-04-12T18:49:01.208" v="2374" actId="732"/>
          <ac:picMkLst>
            <pc:docMk/>
            <pc:sldMk cId="1664277627" sldId="262"/>
            <ac:picMk id="6" creationId="{5F7EEB6C-0032-3E1A-365C-FF47D743888D}"/>
          </ac:picMkLst>
        </pc:picChg>
      </pc:sldChg>
      <pc:sldChg chg="addSp modSp mod addAnim delAnim modAnim modNotesTx">
        <pc:chgData name="Kania Katarzyna 3 (DOKT)" userId="25f0ba93-6e84-479c-ae36-7cddedc6770a" providerId="ADAL" clId="{1E84AF97-B0BC-4184-8860-0DD1E937DF87}" dt="2026-04-12T18:56:15.241" v="2414" actId="403"/>
        <pc:sldMkLst>
          <pc:docMk/>
          <pc:sldMk cId="1804529663" sldId="263"/>
        </pc:sldMkLst>
        <pc:spChg chg="mod">
          <ac:chgData name="Kania Katarzyna 3 (DOKT)" userId="25f0ba93-6e84-479c-ae36-7cddedc6770a" providerId="ADAL" clId="{1E84AF97-B0BC-4184-8860-0DD1E937DF87}" dt="2026-04-11T19:11:30.100" v="772" actId="114"/>
          <ac:spMkLst>
            <pc:docMk/>
            <pc:sldMk cId="1804529663" sldId="263"/>
            <ac:spMk id="2" creationId="{0CB00BEE-D6F0-D9B5-E1C7-7E85887CB896}"/>
          </ac:spMkLst>
        </pc:spChg>
        <pc:spChg chg="add mod">
          <ac:chgData name="Kania Katarzyna 3 (DOKT)" userId="25f0ba93-6e84-479c-ae36-7cddedc6770a" providerId="ADAL" clId="{1E84AF97-B0BC-4184-8860-0DD1E937DF87}" dt="2026-04-11T19:07:23.567" v="561" actId="20577"/>
          <ac:spMkLst>
            <pc:docMk/>
            <pc:sldMk cId="1804529663" sldId="263"/>
            <ac:spMk id="3" creationId="{39A310EA-31AC-5C96-95B9-44B0905BD5AC}"/>
          </ac:spMkLst>
        </pc:spChg>
        <pc:spChg chg="mod">
          <ac:chgData name="Kania Katarzyna 3 (DOKT)" userId="25f0ba93-6e84-479c-ae36-7cddedc6770a" providerId="ADAL" clId="{1E84AF97-B0BC-4184-8860-0DD1E937DF87}" dt="2026-04-12T18:56:15.241" v="2414" actId="403"/>
          <ac:spMkLst>
            <pc:docMk/>
            <pc:sldMk cId="1804529663" sldId="263"/>
            <ac:spMk id="5" creationId="{C2B58D08-C01B-17FF-0FA9-EBBB45EB1041}"/>
          </ac:spMkLst>
        </pc:spChg>
      </pc:sldChg>
      <pc:sldChg chg="addSp delSp modSp mod addAnim delAnim modAnim modNotesTx">
        <pc:chgData name="Kania Katarzyna 3 (DOKT)" userId="25f0ba93-6e84-479c-ae36-7cddedc6770a" providerId="ADAL" clId="{1E84AF97-B0BC-4184-8860-0DD1E937DF87}" dt="2026-04-12T18:58:36.019" v="2537" actId="20577"/>
        <pc:sldMkLst>
          <pc:docMk/>
          <pc:sldMk cId="113900763" sldId="264"/>
        </pc:sldMkLst>
        <pc:spChg chg="mod">
          <ac:chgData name="Kania Katarzyna 3 (DOKT)" userId="25f0ba93-6e84-479c-ae36-7cddedc6770a" providerId="ADAL" clId="{1E84AF97-B0BC-4184-8860-0DD1E937DF87}" dt="2026-04-11T15:05:03.304" v="334" actId="20577"/>
          <ac:spMkLst>
            <pc:docMk/>
            <pc:sldMk cId="113900763" sldId="264"/>
            <ac:spMk id="6" creationId="{45735C4A-285B-9804-F085-332AB62EA04D}"/>
          </ac:spMkLst>
        </pc:spChg>
        <pc:spChg chg="mod ord">
          <ac:chgData name="Kania Katarzyna 3 (DOKT)" userId="25f0ba93-6e84-479c-ae36-7cddedc6770a" providerId="ADAL" clId="{1E84AF97-B0BC-4184-8860-0DD1E937DF87}" dt="2026-04-12T12:01:47.080" v="879" actId="166"/>
          <ac:spMkLst>
            <pc:docMk/>
            <pc:sldMk cId="113900763" sldId="264"/>
            <ac:spMk id="7" creationId="{8F52E0F2-4E17-C070-4045-DCF4F1E4454B}"/>
          </ac:spMkLst>
        </pc:spChg>
        <pc:spChg chg="add mod">
          <ac:chgData name="Kania Katarzyna 3 (DOKT)" userId="25f0ba93-6e84-479c-ae36-7cddedc6770a" providerId="ADAL" clId="{1E84AF97-B0BC-4184-8860-0DD1E937DF87}" dt="2026-04-12T18:32:46.708" v="1889" actId="14100"/>
          <ac:spMkLst>
            <pc:docMk/>
            <pc:sldMk cId="113900763" sldId="264"/>
            <ac:spMk id="12" creationId="{EBFB05C0-782B-4855-0DB7-AAC9AF0D2DCA}"/>
          </ac:spMkLst>
        </pc:spChg>
        <pc:spChg chg="mod ord">
          <ac:chgData name="Kania Katarzyna 3 (DOKT)" userId="25f0ba93-6e84-479c-ae36-7cddedc6770a" providerId="ADAL" clId="{1E84AF97-B0BC-4184-8860-0DD1E937DF87}" dt="2026-04-12T12:01:47.080" v="879" actId="166"/>
          <ac:spMkLst>
            <pc:docMk/>
            <pc:sldMk cId="113900763" sldId="264"/>
            <ac:spMk id="19" creationId="{17735FE3-C02F-579F-7E26-B76430CEFCF4}"/>
          </ac:spMkLst>
        </pc:spChg>
        <pc:picChg chg="mod">
          <ac:chgData name="Kania Katarzyna 3 (DOKT)" userId="25f0ba93-6e84-479c-ae36-7cddedc6770a" providerId="ADAL" clId="{1E84AF97-B0BC-4184-8860-0DD1E937DF87}" dt="2026-04-12T11:54:17.183" v="799" actId="1076"/>
          <ac:picMkLst>
            <pc:docMk/>
            <pc:sldMk cId="113900763" sldId="264"/>
            <ac:picMk id="5" creationId="{BD8AEA84-0541-C316-0675-00453801A5C4}"/>
          </ac:picMkLst>
        </pc:picChg>
        <pc:inkChg chg="add">
          <ac:chgData name="Kania Katarzyna 3 (DOKT)" userId="25f0ba93-6e84-479c-ae36-7cddedc6770a" providerId="ADAL" clId="{1E84AF97-B0BC-4184-8860-0DD1E937DF87}" dt="2026-04-11T19:03:19.246" v="414" actId="9405"/>
          <ac:inkMkLst>
            <pc:docMk/>
            <pc:sldMk cId="113900763" sldId="264"/>
            <ac:inkMk id="2" creationId="{8931D6D8-4D93-29B0-9E3E-4B8F012E6997}"/>
          </ac:inkMkLst>
        </pc:inkChg>
        <pc:inkChg chg="add">
          <ac:chgData name="Kania Katarzyna 3 (DOKT)" userId="25f0ba93-6e84-479c-ae36-7cddedc6770a" providerId="ADAL" clId="{1E84AF97-B0BC-4184-8860-0DD1E937DF87}" dt="2026-04-11T19:03:34.004" v="415" actId="9405"/>
          <ac:inkMkLst>
            <pc:docMk/>
            <pc:sldMk cId="113900763" sldId="264"/>
            <ac:inkMk id="3" creationId="{2E68F0E3-6DE3-8F49-1016-01DEE94E0EA7}"/>
          </ac:inkMkLst>
        </pc:inkChg>
        <pc:inkChg chg="add">
          <ac:chgData name="Kania Katarzyna 3 (DOKT)" userId="25f0ba93-6e84-479c-ae36-7cddedc6770a" providerId="ADAL" clId="{1E84AF97-B0BC-4184-8860-0DD1E937DF87}" dt="2026-04-11T19:03:42.742" v="416" actId="9405"/>
          <ac:inkMkLst>
            <pc:docMk/>
            <pc:sldMk cId="113900763" sldId="264"/>
            <ac:inkMk id="4" creationId="{7672DC1A-369D-DF22-C2A3-515BB3FF0B34}"/>
          </ac:inkMkLst>
        </pc:inkChg>
        <pc:inkChg chg="add">
          <ac:chgData name="Kania Katarzyna 3 (DOKT)" userId="25f0ba93-6e84-479c-ae36-7cddedc6770a" providerId="ADAL" clId="{1E84AF97-B0BC-4184-8860-0DD1E937DF87}" dt="2026-04-11T19:03:52.909" v="417" actId="9405"/>
          <ac:inkMkLst>
            <pc:docMk/>
            <pc:sldMk cId="113900763" sldId="264"/>
            <ac:inkMk id="8" creationId="{33EEB788-125A-36B1-4E12-0A2FA2103B4D}"/>
          </ac:inkMkLst>
        </pc:inkChg>
        <pc:inkChg chg="add">
          <ac:chgData name="Kania Katarzyna 3 (DOKT)" userId="25f0ba93-6e84-479c-ae36-7cddedc6770a" providerId="ADAL" clId="{1E84AF97-B0BC-4184-8860-0DD1E937DF87}" dt="2026-04-11T19:03:57.996" v="418" actId="9405"/>
          <ac:inkMkLst>
            <pc:docMk/>
            <pc:sldMk cId="113900763" sldId="264"/>
            <ac:inkMk id="9" creationId="{D478B014-C3A0-9011-8709-8673C3E22630}"/>
          </ac:inkMkLst>
        </pc:inkChg>
        <pc:inkChg chg="add">
          <ac:chgData name="Kania Katarzyna 3 (DOKT)" userId="25f0ba93-6e84-479c-ae36-7cddedc6770a" providerId="ADAL" clId="{1E84AF97-B0BC-4184-8860-0DD1E937DF87}" dt="2026-04-11T19:04:03.065" v="419" actId="9405"/>
          <ac:inkMkLst>
            <pc:docMk/>
            <pc:sldMk cId="113900763" sldId="264"/>
            <ac:inkMk id="10" creationId="{897EA8FD-48BE-6F26-7DA7-A5CF98247AD5}"/>
          </ac:inkMkLst>
        </pc:inkChg>
        <pc:inkChg chg="add">
          <ac:chgData name="Kania Katarzyna 3 (DOKT)" userId="25f0ba93-6e84-479c-ae36-7cddedc6770a" providerId="ADAL" clId="{1E84AF97-B0BC-4184-8860-0DD1E937DF87}" dt="2026-04-11T19:04:08.424" v="420" actId="9405"/>
          <ac:inkMkLst>
            <pc:docMk/>
            <pc:sldMk cId="113900763" sldId="264"/>
            <ac:inkMk id="11" creationId="{8719784A-8E58-EF81-E9DA-EA41E3C99EFD}"/>
          </ac:inkMkLst>
        </pc:inkChg>
        <pc:cxnChg chg="add mod">
          <ac:chgData name="Kania Katarzyna 3 (DOKT)" userId="25f0ba93-6e84-479c-ae36-7cddedc6770a" providerId="ADAL" clId="{1E84AF97-B0BC-4184-8860-0DD1E937DF87}" dt="2026-04-12T11:54:41.151" v="806" actId="1076"/>
          <ac:cxnSpMkLst>
            <pc:docMk/>
            <pc:sldMk cId="113900763" sldId="264"/>
            <ac:cxnSpMk id="14" creationId="{89A9330F-DCF0-CE8D-C52F-2FF68EAEA04E}"/>
          </ac:cxnSpMkLst>
        </pc:cxnChg>
        <pc:cxnChg chg="add mod">
          <ac:chgData name="Kania Katarzyna 3 (DOKT)" userId="25f0ba93-6e84-479c-ae36-7cddedc6770a" providerId="ADAL" clId="{1E84AF97-B0BC-4184-8860-0DD1E937DF87}" dt="2026-04-12T11:56:17.133" v="823" actId="14100"/>
          <ac:cxnSpMkLst>
            <pc:docMk/>
            <pc:sldMk cId="113900763" sldId="264"/>
            <ac:cxnSpMk id="16" creationId="{C364C3D4-C739-5D3C-2E5F-99C13F84C537}"/>
          </ac:cxnSpMkLst>
        </pc:cxnChg>
        <pc:cxnChg chg="add mod">
          <ac:chgData name="Kania Katarzyna 3 (DOKT)" userId="25f0ba93-6e84-479c-ae36-7cddedc6770a" providerId="ADAL" clId="{1E84AF97-B0BC-4184-8860-0DD1E937DF87}" dt="2026-04-12T11:56:27.309" v="826" actId="14100"/>
          <ac:cxnSpMkLst>
            <pc:docMk/>
            <pc:sldMk cId="113900763" sldId="264"/>
            <ac:cxnSpMk id="18" creationId="{F86476E1-3DB7-7976-C096-56F5C5E807D4}"/>
          </ac:cxnSpMkLst>
        </pc:cxnChg>
        <pc:cxnChg chg="add mod">
          <ac:chgData name="Kania Katarzyna 3 (DOKT)" userId="25f0ba93-6e84-479c-ae36-7cddedc6770a" providerId="ADAL" clId="{1E84AF97-B0BC-4184-8860-0DD1E937DF87}" dt="2026-04-12T11:56:50.247" v="831" actId="14100"/>
          <ac:cxnSpMkLst>
            <pc:docMk/>
            <pc:sldMk cId="113900763" sldId="264"/>
            <ac:cxnSpMk id="21" creationId="{E56627BE-27D8-9CD6-707C-B639CC0732CC}"/>
          </ac:cxnSpMkLst>
        </pc:cxnChg>
        <pc:cxnChg chg="add mod">
          <ac:chgData name="Kania Katarzyna 3 (DOKT)" userId="25f0ba93-6e84-479c-ae36-7cddedc6770a" providerId="ADAL" clId="{1E84AF97-B0BC-4184-8860-0DD1E937DF87}" dt="2026-04-12T11:57:00.582" v="834" actId="14100"/>
          <ac:cxnSpMkLst>
            <pc:docMk/>
            <pc:sldMk cId="113900763" sldId="264"/>
            <ac:cxnSpMk id="24" creationId="{5997FED1-E18C-7531-A69F-7E5495181BA6}"/>
          </ac:cxnSpMkLst>
        </pc:cxnChg>
        <pc:cxnChg chg="add mod">
          <ac:chgData name="Kania Katarzyna 3 (DOKT)" userId="25f0ba93-6e84-479c-ae36-7cddedc6770a" providerId="ADAL" clId="{1E84AF97-B0BC-4184-8860-0DD1E937DF87}" dt="2026-04-12T11:57:17.145" v="837" actId="1582"/>
          <ac:cxnSpMkLst>
            <pc:docMk/>
            <pc:sldMk cId="113900763" sldId="264"/>
            <ac:cxnSpMk id="27" creationId="{DF32A2BD-2BDE-295B-4909-C84D7023D78D}"/>
          </ac:cxnSpMkLst>
        </pc:cxnChg>
        <pc:cxnChg chg="add mod">
          <ac:chgData name="Kania Katarzyna 3 (DOKT)" userId="25f0ba93-6e84-479c-ae36-7cddedc6770a" providerId="ADAL" clId="{1E84AF97-B0BC-4184-8860-0DD1E937DF87}" dt="2026-04-12T12:00:34.227" v="867" actId="693"/>
          <ac:cxnSpMkLst>
            <pc:docMk/>
            <pc:sldMk cId="113900763" sldId="264"/>
            <ac:cxnSpMk id="29" creationId="{70E96678-8EE8-F7BB-C39F-06778765B2DE}"/>
          </ac:cxnSpMkLst>
        </pc:cxnChg>
        <pc:cxnChg chg="add mod">
          <ac:chgData name="Kania Katarzyna 3 (DOKT)" userId="25f0ba93-6e84-479c-ae36-7cddedc6770a" providerId="ADAL" clId="{1E84AF97-B0BC-4184-8860-0DD1E937DF87}" dt="2026-04-12T12:00:44.805" v="869" actId="1076"/>
          <ac:cxnSpMkLst>
            <pc:docMk/>
            <pc:sldMk cId="113900763" sldId="264"/>
            <ac:cxnSpMk id="31" creationId="{4235E9D0-DE5A-AA38-C1E6-8FD490682A6F}"/>
          </ac:cxnSpMkLst>
        </pc:cxnChg>
        <pc:cxnChg chg="add mod">
          <ac:chgData name="Kania Katarzyna 3 (DOKT)" userId="25f0ba93-6e84-479c-ae36-7cddedc6770a" providerId="ADAL" clId="{1E84AF97-B0BC-4184-8860-0DD1E937DF87}" dt="2026-04-12T12:01:58.515" v="881" actId="693"/>
          <ac:cxnSpMkLst>
            <pc:docMk/>
            <pc:sldMk cId="113900763" sldId="264"/>
            <ac:cxnSpMk id="33" creationId="{981001CE-EA66-79E0-EE29-253E487B353F}"/>
          </ac:cxnSpMkLst>
        </pc:cxnChg>
        <pc:cxnChg chg="add mod">
          <ac:chgData name="Kania Katarzyna 3 (DOKT)" userId="25f0ba93-6e84-479c-ae36-7cddedc6770a" providerId="ADAL" clId="{1E84AF97-B0BC-4184-8860-0DD1E937DF87}" dt="2026-04-12T12:02:43.925" v="887" actId="1582"/>
          <ac:cxnSpMkLst>
            <pc:docMk/>
            <pc:sldMk cId="113900763" sldId="264"/>
            <ac:cxnSpMk id="35" creationId="{C485ECF1-F44E-559F-F2BE-3FF78B78DEAD}"/>
          </ac:cxnSpMkLst>
        </pc:cxnChg>
      </pc:sldChg>
      <pc:sldChg chg="modSp mod modNotesTx">
        <pc:chgData name="Kania Katarzyna 3 (DOKT)" userId="25f0ba93-6e84-479c-ae36-7cddedc6770a" providerId="ADAL" clId="{1E84AF97-B0BC-4184-8860-0DD1E937DF87}" dt="2026-04-11T19:08:11.883" v="699" actId="20577"/>
        <pc:sldMkLst>
          <pc:docMk/>
          <pc:sldMk cId="131833285" sldId="265"/>
        </pc:sldMkLst>
        <pc:spChg chg="mod">
          <ac:chgData name="Kania Katarzyna 3 (DOKT)" userId="25f0ba93-6e84-479c-ae36-7cddedc6770a" providerId="ADAL" clId="{1E84AF97-B0BC-4184-8860-0DD1E937DF87}" dt="2026-04-11T19:05:03.387" v="422" actId="1076"/>
          <ac:spMkLst>
            <pc:docMk/>
            <pc:sldMk cId="131833285" sldId="265"/>
            <ac:spMk id="2" creationId="{7E83F769-7466-53EB-4C5C-B680F7CE12DC}"/>
          </ac:spMkLst>
        </pc:spChg>
        <pc:spChg chg="mod">
          <ac:chgData name="Kania Katarzyna 3 (DOKT)" userId="25f0ba93-6e84-479c-ae36-7cddedc6770a" providerId="ADAL" clId="{1E84AF97-B0BC-4184-8860-0DD1E937DF87}" dt="2026-04-11T15:02:52.178" v="307" actId="20577"/>
          <ac:spMkLst>
            <pc:docMk/>
            <pc:sldMk cId="131833285" sldId="265"/>
            <ac:spMk id="3" creationId="{33DD60BB-D09C-2082-6E80-D2CEBDE1D1DA}"/>
          </ac:spMkLst>
        </pc:spChg>
      </pc:sldChg>
      <pc:sldChg chg="addSp modSp mod modAnim">
        <pc:chgData name="Kania Katarzyna 3 (DOKT)" userId="25f0ba93-6e84-479c-ae36-7cddedc6770a" providerId="ADAL" clId="{1E84AF97-B0BC-4184-8860-0DD1E937DF87}" dt="2026-04-11T19:08:56.757" v="721" actId="20577"/>
        <pc:sldMkLst>
          <pc:docMk/>
          <pc:sldMk cId="4179322929" sldId="266"/>
        </pc:sldMkLst>
        <pc:spChg chg="mod">
          <ac:chgData name="Kania Katarzyna 3 (DOKT)" userId="25f0ba93-6e84-479c-ae36-7cddedc6770a" providerId="ADAL" clId="{1E84AF97-B0BC-4184-8860-0DD1E937DF87}" dt="2026-04-11T19:05:06.628" v="423" actId="1076"/>
          <ac:spMkLst>
            <pc:docMk/>
            <pc:sldMk cId="4179322929" sldId="266"/>
            <ac:spMk id="2" creationId="{1C3F6656-22E7-B886-F27A-AC153996EA4F}"/>
          </ac:spMkLst>
        </pc:spChg>
        <pc:spChg chg="mod">
          <ac:chgData name="Kania Katarzyna 3 (DOKT)" userId="25f0ba93-6e84-479c-ae36-7cddedc6770a" providerId="ADAL" clId="{1E84AF97-B0BC-4184-8860-0DD1E937DF87}" dt="2026-04-11T19:08:56.757" v="721" actId="20577"/>
          <ac:spMkLst>
            <pc:docMk/>
            <pc:sldMk cId="4179322929" sldId="266"/>
            <ac:spMk id="3" creationId="{371456C2-29C4-3014-14F1-73648EBA3558}"/>
          </ac:spMkLst>
        </pc:spChg>
        <pc:spChg chg="add mod">
          <ac:chgData name="Kania Katarzyna 3 (DOKT)" userId="25f0ba93-6e84-479c-ae36-7cddedc6770a" providerId="ADAL" clId="{1E84AF97-B0BC-4184-8860-0DD1E937DF87}" dt="2026-04-11T14:59:06.439" v="15" actId="1076"/>
          <ac:spMkLst>
            <pc:docMk/>
            <pc:sldMk cId="4179322929" sldId="266"/>
            <ac:spMk id="5" creationId="{79973F91-54AE-51C1-3A40-A0E74447184A}"/>
          </ac:spMkLst>
        </pc:spChg>
      </pc:sldChg>
      <pc:sldChg chg="modSp mod">
        <pc:chgData name="Kania Katarzyna 3 (DOKT)" userId="25f0ba93-6e84-479c-ae36-7cddedc6770a" providerId="ADAL" clId="{1E84AF97-B0BC-4184-8860-0DD1E937DF87}" dt="2026-04-11T19:05:48.895" v="511" actId="20577"/>
        <pc:sldMkLst>
          <pc:docMk/>
          <pc:sldMk cId="4214419232" sldId="267"/>
        </pc:sldMkLst>
        <pc:spChg chg="mod">
          <ac:chgData name="Kania Katarzyna 3 (DOKT)" userId="25f0ba93-6e84-479c-ae36-7cddedc6770a" providerId="ADAL" clId="{1E84AF97-B0BC-4184-8860-0DD1E937DF87}" dt="2026-04-11T19:05:10.930" v="424" actId="1076"/>
          <ac:spMkLst>
            <pc:docMk/>
            <pc:sldMk cId="4214419232" sldId="267"/>
            <ac:spMk id="2" creationId="{32F2DBDC-1633-4E79-2E4C-71FD6E518683}"/>
          </ac:spMkLst>
        </pc:spChg>
        <pc:spChg chg="mod">
          <ac:chgData name="Kania Katarzyna 3 (DOKT)" userId="25f0ba93-6e84-479c-ae36-7cddedc6770a" providerId="ADAL" clId="{1E84AF97-B0BC-4184-8860-0DD1E937DF87}" dt="2026-04-11T19:05:48.895" v="511" actId="20577"/>
          <ac:spMkLst>
            <pc:docMk/>
            <pc:sldMk cId="4214419232" sldId="267"/>
            <ac:spMk id="3" creationId="{BFD9F40A-DB66-4155-6F6D-6C4D473F1B8A}"/>
          </ac:spMkLst>
        </pc:spChg>
      </pc:sldChg>
      <pc:sldChg chg="mod ord modShow">
        <pc:chgData name="Kania Katarzyna 3 (DOKT)" userId="25f0ba93-6e84-479c-ae36-7cddedc6770a" providerId="ADAL" clId="{1E84AF97-B0BC-4184-8860-0DD1E937DF87}" dt="2026-04-12T18:51:06.861" v="2385"/>
        <pc:sldMkLst>
          <pc:docMk/>
          <pc:sldMk cId="3961265203" sldId="268"/>
        </pc:sldMkLst>
      </pc:sldChg>
      <pc:sldChg chg="addSp delSp modSp new mod ord modClrScheme addAnim delAnim modAnim modShow chgLayout">
        <pc:chgData name="Kania Katarzyna 3 (DOKT)" userId="25f0ba93-6e84-479c-ae36-7cddedc6770a" providerId="ADAL" clId="{1E84AF97-B0BC-4184-8860-0DD1E937DF87}" dt="2026-04-12T18:51:00.094" v="2383"/>
        <pc:sldMkLst>
          <pc:docMk/>
          <pc:sldMk cId="1304174728" sldId="270"/>
        </pc:sldMkLst>
        <pc:spChg chg="add mod">
          <ac:chgData name="Kania Katarzyna 3 (DOKT)" userId="25f0ba93-6e84-479c-ae36-7cddedc6770a" providerId="ADAL" clId="{1E84AF97-B0BC-4184-8860-0DD1E937DF87}" dt="2026-04-12T14:35:44.111" v="1137" actId="1076"/>
          <ac:spMkLst>
            <pc:docMk/>
            <pc:sldMk cId="1304174728" sldId="270"/>
            <ac:spMk id="19" creationId="{40A22B56-67ED-D65C-969E-67E2DC53D6CB}"/>
          </ac:spMkLst>
        </pc:spChg>
        <pc:picChg chg="add del mod modCrop">
          <ac:chgData name="Kania Katarzyna 3 (DOKT)" userId="25f0ba93-6e84-479c-ae36-7cddedc6770a" providerId="ADAL" clId="{1E84AF97-B0BC-4184-8860-0DD1E937DF87}" dt="2026-04-12T14:32:16.979" v="1097" actId="732"/>
          <ac:picMkLst>
            <pc:docMk/>
            <pc:sldMk cId="1304174728" sldId="270"/>
            <ac:picMk id="12" creationId="{9ADEF0AB-92C2-0891-459C-D6B8A4802E5F}"/>
          </ac:picMkLst>
        </pc:picChg>
        <pc:picChg chg="add del mod ord modCrop">
          <ac:chgData name="Kania Katarzyna 3 (DOKT)" userId="25f0ba93-6e84-479c-ae36-7cddedc6770a" providerId="ADAL" clId="{1E84AF97-B0BC-4184-8860-0DD1E937DF87}" dt="2026-04-12T18:26:04.152" v="1850" actId="167"/>
          <ac:picMkLst>
            <pc:docMk/>
            <pc:sldMk cId="1304174728" sldId="270"/>
            <ac:picMk id="14" creationId="{E0015AFC-2C92-6E28-1B5C-1653EDA8D7CA}"/>
          </ac:picMkLst>
        </pc:picChg>
        <pc:picChg chg="add mod modCrop">
          <ac:chgData name="Kania Katarzyna 3 (DOKT)" userId="25f0ba93-6e84-479c-ae36-7cddedc6770a" providerId="ADAL" clId="{1E84AF97-B0BC-4184-8860-0DD1E937DF87}" dt="2026-04-12T18:27:49.406" v="1874" actId="732"/>
          <ac:picMkLst>
            <pc:docMk/>
            <pc:sldMk cId="1304174728" sldId="270"/>
            <ac:picMk id="16" creationId="{0F36901B-52C8-47E2-8682-6E88CC17F2D1}"/>
          </ac:picMkLst>
        </pc:picChg>
      </pc:sldChg>
      <pc:sldChg chg="addSp modSp new mod modAnim">
        <pc:chgData name="Kania Katarzyna 3 (DOKT)" userId="25f0ba93-6e84-479c-ae36-7cddedc6770a" providerId="ADAL" clId="{1E84AF97-B0BC-4184-8860-0DD1E937DF87}" dt="2026-04-12T18:56:09.949" v="2410" actId="403"/>
        <pc:sldMkLst>
          <pc:docMk/>
          <pc:sldMk cId="2775507002" sldId="272"/>
        </pc:sldMkLst>
        <pc:spChg chg="add mod">
          <ac:chgData name="Kania Katarzyna 3 (DOKT)" userId="25f0ba93-6e84-479c-ae36-7cddedc6770a" providerId="ADAL" clId="{1E84AF97-B0BC-4184-8860-0DD1E937DF87}" dt="2026-04-12T18:47:22.119" v="2351"/>
          <ac:spMkLst>
            <pc:docMk/>
            <pc:sldMk cId="2775507002" sldId="272"/>
            <ac:spMk id="6" creationId="{C4370FA2-0709-D759-F704-9A7CFEA98936}"/>
          </ac:spMkLst>
        </pc:spChg>
        <pc:spChg chg="mod">
          <ac:chgData name="Kania Katarzyna 3 (DOKT)" userId="25f0ba93-6e84-479c-ae36-7cddedc6770a" providerId="ADAL" clId="{1E84AF97-B0BC-4184-8860-0DD1E937DF87}" dt="2026-04-12T18:56:09.949" v="2410" actId="403"/>
          <ac:spMkLst>
            <pc:docMk/>
            <pc:sldMk cId="2775507002" sldId="272"/>
            <ac:spMk id="7" creationId="{3010AD18-EE6F-E3F7-5A40-289C61AB3E07}"/>
          </ac:spMkLst>
        </pc:spChg>
        <pc:picChg chg="add mod modCrop">
          <ac:chgData name="Kania Katarzyna 3 (DOKT)" userId="25f0ba93-6e84-479c-ae36-7cddedc6770a" providerId="ADAL" clId="{1E84AF97-B0BC-4184-8860-0DD1E937DF87}" dt="2026-04-12T18:47:31.761" v="2353" actId="1076"/>
          <ac:picMkLst>
            <pc:docMk/>
            <pc:sldMk cId="2775507002" sldId="272"/>
            <ac:picMk id="2" creationId="{BD533E02-28FA-D9D8-096E-18B48E2FB2B5}"/>
          </ac:picMkLst>
        </pc:picChg>
        <pc:picChg chg="add mod modCrop">
          <ac:chgData name="Kania Katarzyna 3 (DOKT)" userId="25f0ba93-6e84-479c-ae36-7cddedc6770a" providerId="ADAL" clId="{1E84AF97-B0BC-4184-8860-0DD1E937DF87}" dt="2026-04-12T18:47:31.761" v="2353" actId="1076"/>
          <ac:picMkLst>
            <pc:docMk/>
            <pc:sldMk cId="2775507002" sldId="272"/>
            <ac:picMk id="3" creationId="{49BA2515-A29A-6D49-81BA-0EB0150750FE}"/>
          </ac:picMkLst>
        </pc:picChg>
        <pc:picChg chg="add mod">
          <ac:chgData name="Kania Katarzyna 3 (DOKT)" userId="25f0ba93-6e84-479c-ae36-7cddedc6770a" providerId="ADAL" clId="{1E84AF97-B0BC-4184-8860-0DD1E937DF87}" dt="2026-04-12T18:47:31.761" v="2353" actId="1076"/>
          <ac:picMkLst>
            <pc:docMk/>
            <pc:sldMk cId="2775507002" sldId="272"/>
            <ac:picMk id="4" creationId="{E8443011-C710-B758-7433-116643B867D8}"/>
          </ac:picMkLst>
        </pc:picChg>
        <pc:picChg chg="add mod modCrop">
          <ac:chgData name="Kania Katarzyna 3 (DOKT)" userId="25f0ba93-6e84-479c-ae36-7cddedc6770a" providerId="ADAL" clId="{1E84AF97-B0BC-4184-8860-0DD1E937DF87}" dt="2026-04-12T18:47:53.229" v="2360" actId="1076"/>
          <ac:picMkLst>
            <pc:docMk/>
            <pc:sldMk cId="2775507002" sldId="272"/>
            <ac:picMk id="5" creationId="{863B8E06-885E-3B9E-50A2-DF74D5A05942}"/>
          </ac:picMkLst>
        </pc:picChg>
      </pc:sldChg>
      <pc:sldChg chg="addSp delSp modSp new mod ord modClrScheme addAnim delAnim modAnim chgLayout modNotesTx">
        <pc:chgData name="Kania Katarzyna 3 (DOKT)" userId="25f0ba93-6e84-479c-ae36-7cddedc6770a" providerId="ADAL" clId="{1E84AF97-B0BC-4184-8860-0DD1E937DF87}" dt="2026-04-12T19:18:44.225" v="2703" actId="113"/>
        <pc:sldMkLst>
          <pc:docMk/>
          <pc:sldMk cId="1446555679" sldId="273"/>
        </pc:sldMkLst>
        <pc:spChg chg="mod ord">
          <ac:chgData name="Kania Katarzyna 3 (DOKT)" userId="25f0ba93-6e84-479c-ae36-7cddedc6770a" providerId="ADAL" clId="{1E84AF97-B0BC-4184-8860-0DD1E937DF87}" dt="2026-04-12T19:10:47.803" v="2631" actId="20577"/>
          <ac:spMkLst>
            <pc:docMk/>
            <pc:sldMk cId="1446555679" sldId="273"/>
            <ac:spMk id="4" creationId="{7D7E91F3-0099-2573-3B42-69DE5F36046C}"/>
          </ac:spMkLst>
        </pc:spChg>
        <pc:picChg chg="add">
          <ac:chgData name="Kania Katarzyna 3 (DOKT)" userId="25f0ba93-6e84-479c-ae36-7cddedc6770a" providerId="ADAL" clId="{1E84AF97-B0BC-4184-8860-0DD1E937DF87}" dt="2026-04-12T19:03:48.119" v="2540" actId="22"/>
          <ac:picMkLst>
            <pc:docMk/>
            <pc:sldMk cId="1446555679" sldId="273"/>
            <ac:picMk id="6" creationId="{834DCFE4-67E3-42CA-CBEF-76CA1AD7A7DB}"/>
          </ac:picMkLst>
        </pc:picChg>
      </pc:sldChg>
      <pc:sldMasterChg chg="modSldLayout">
        <pc:chgData name="Kania Katarzyna 3 (DOKT)" userId="25f0ba93-6e84-479c-ae36-7cddedc6770a" providerId="ADAL" clId="{1E84AF97-B0BC-4184-8860-0DD1E937DF87}" dt="2026-04-12T18:55:02.769" v="2403" actId="20577"/>
        <pc:sldMasterMkLst>
          <pc:docMk/>
          <pc:sldMasterMk cId="3416857014" sldId="2147483661"/>
        </pc:sldMasterMkLst>
        <pc:sldLayoutChg chg="modSp mod">
          <pc:chgData name="Kania Katarzyna 3 (DOKT)" userId="25f0ba93-6e84-479c-ae36-7cddedc6770a" providerId="ADAL" clId="{1E84AF97-B0BC-4184-8860-0DD1E937DF87}" dt="2026-04-12T18:55:02.769" v="2403" actId="20577"/>
          <pc:sldLayoutMkLst>
            <pc:docMk/>
            <pc:sldMasterMk cId="3416857014" sldId="2147483661"/>
            <pc:sldLayoutMk cId="1139625841" sldId="2147483663"/>
          </pc:sldLayoutMkLst>
          <pc:spChg chg="mod">
            <ac:chgData name="Kania Katarzyna 3 (DOKT)" userId="25f0ba93-6e84-479c-ae36-7cddedc6770a" providerId="ADAL" clId="{1E84AF97-B0BC-4184-8860-0DD1E937DF87}" dt="2026-04-12T18:55:02.769" v="2403" actId="20577"/>
            <ac:spMkLst>
              <pc:docMk/>
              <pc:sldMasterMk cId="3416857014" sldId="2147483661"/>
              <pc:sldLayoutMk cId="1139625841" sldId="2147483663"/>
              <ac:spMk id="6" creationId="{775168D6-B850-DE04-8771-33A27DB736B9}"/>
            </ac:spMkLst>
          </pc:spChg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1T19:03:19.236"/>
    </inkml:context>
    <inkml:brush xml:id="br0">
      <inkml:brushProperty name="width" value="0.1" units="cm"/>
      <inkml:brushProperty name="height" value="0.1" units="cm"/>
      <inkml:brushProperty name="color" value="#66CC00"/>
    </inkml:brush>
  </inkml:definitions>
  <inkml:trace contextRef="#ctx0" brushRef="#br0">345 0 24575,'-4'2'0,"1"1"0,0-1 0,0 1 0,-1-1 0,2 1 0,-1 0 0,0 0 0,0 0 0,1 0 0,0 1 0,0-1 0,-3 7 0,-6 6 0,-38 42 0,16-20 0,1 2 0,-30 49 0,58-82 0,1 0 0,-1 0 0,1 0 0,1 0 0,-1 0 0,1 0 0,1 1 0,-1-1 0,0 12 0,2-17 0,0 1 0,1-1 0,-1 1 0,0-1 0,1 0 0,-1 1 0,1-1 0,0 0 0,-1 1 0,1-1 0,1 0 0,-1 0 0,0 0 0,0 0 0,1 0 0,-1 0 0,1 0 0,-1-1 0,1 1 0,0 0 0,0-1 0,0 1 0,0-1 0,0 0 0,0 0 0,0 0 0,0 0 0,0 0 0,1 0 0,-1 0 0,0-1 0,1 1 0,2-1 0,13 3 0,-1-1 0,1 0 0,0-2 0,0 0 0,32-5 0,-39 3 0,1 0 0,-1-1 0,0 0 0,0-1 0,0 0 0,-1-1 0,1 0 0,-1 0 0,0-1 0,9-8 0,-10 8 0,1-1 0,1 2 0,-1 0 0,1 0 0,0 0 0,0 2 0,0-1 0,21-2 0,-18 3 0,-1 0 0,1-1 0,-1-1 0,1 0 0,15-9 0,-3 1 0,1 0 0,1 2 0,50-15 0,-56 21 0,0-1 0,-1-2 0,1 0 0,-2-1 0,1-1 0,-1-1 0,-1-1 0,20-15 0,69-78 0,-107 104 0,-1 1 0,0-1 0,1 1 0,-1-1 0,1 0 0,-1 1 0,1 0 0,-1-1 0,1 1 0,-1-1 0,1 1 0,-1 0 0,1-1 0,-1 1 0,1 0 0,-1-1 0,1 1 0,0 0 0,-1 0 0,1 0 0,0 0 0,-1-1 0,1 1 0,0 0 0,-1 0 0,1 0 0,0 0 0,-1 1 0,1-1 0,0 0 0,-1 0 0,1 0 0,-1 0 0,1 1 0,0-1 0,-1 0 0,1 1 0,-1-1 0,1 0 0,-1 1 0,1-1 0,-1 1 0,2 0 0,-2 0 0,0 1 0,0 0 0,0-1 0,1 1 0,-2-1 0,1 1 0,0 0 0,0-1 0,0 1 0,-1-1 0,1 1 0,-1-1 0,1 1 0,-1-1 0,0 1 0,1-1 0,-3 3 0,-27 39 0,-1-1 0,-3-1 0,-57 53 0,50-63 0,34-27 0,0 1 0,0-1 0,1 1 0,0 0 0,0 1 0,-8 9 0,-5 7 0,-1 0 0,-1-1 0,-38 28 0,31-26 0,-82 62 0,56-45 0,-77 74 0,-24 42 0,142-142 0,1 1 0,0 0 0,1 1 0,-11 22 0,21-37 0,1-1 0,0 1 0,-1 0 0,1 0 0,0 0 0,-1 0 0,1 0 0,0 0 0,0 0 0,0 0 0,0 0 0,0 0 0,0 0 0,0 0 0,0 0 0,0 0 0,0 0 0,1 0 0,-1 0 0,0 0 0,1-1 0,-1 1 0,0 0 0,1 0 0,-1 0 0,1 0 0,0-1 0,-1 1 0,1 0 0,0 0 0,-1-1 0,1 1 0,0-1 0,0 1 0,-1 0 0,1-1 0,0 1 0,0-1 0,0 0 0,0 1 0,0-1 0,0 0 0,0 0 0,0 1 0,0-1 0,0 0 0,-1 0 0,3 0 0,56 4 0,-53-4 0,21-1 0,0-1 0,1-1 0,-2-2 0,1 0 0,0-2 0,-1-1 0,0-1 0,40-21 0,-43 21 0,0 1 0,44-9 0,-51 14 0,0-1 0,0 0 0,0-1 0,0-1 0,-1 0 0,0-1 0,0-1 0,17-12 0,-18 12 0,0 0 0,0 1 0,1 0 0,-1 1 0,1 1 0,1 0 0,-1 1 0,28-3 0,33-10 0,-20 1 0,-26 8 0,56-22 0,-67 23 0,0 1 0,1 1 0,31-5 0,0 0 0,119-17 0,-139 17 0,-25 8 0,-20 8 0,-23 10 0,-68 40 0,4 0 0,91-50 0,0 0 0,0 1 0,1-1 0,-11 13 0,-34 22 0,-106 52 0,110-68 0,41-21 0,-1 0 0,1 1 0,0 0 0,0 1 0,0 0 0,-12 11 0,6-3 0,-1-1 0,0 0 0,-1-2 0,-36 20 0,33-21 0,1 2 0,0 0 0,-30 26 0,-96 89 0,85-77 0,-49 38 0,-34 26 0,137-110 0,1 0 0,-1 0 0,1 1 0,0 0 0,1 0 0,-1 0 0,1 0 0,0 1 0,-3 6 0,6-11 0,1 0 0,-1 0 0,1 0 0,-1 0 0,1 0 0,0 0 0,0 0 0,-1 1 0,1-1 0,0 0 0,0 0 0,0 0 0,0 0 0,1 1 0,-1-1 0,0 0 0,0 0 0,1 0 0,-1 0 0,0 0 0,1 0 0,0 2 0,1-1 0,0-1 0,-1 1 0,1-1 0,0 1 0,0-1 0,0 0 0,0 0 0,0 0 0,1 0 0,-1 0 0,0 0 0,0 0 0,1-1 0,-1 1 0,4-1 0,17 3 0,-1-2 0,1 0 0,-1-2 0,1-1 0,-1 0 0,39-10 0,-19 4 0,18-2 0,0-4 0,-1-1 0,112-46 0,-132 45 0,0 3 0,73-16 0,6-1 0,17-4 0,-17 12 0,-117 22 0,0-1 0,0 1 0,0-1 0,0 1 0,0 0 0,0-1 0,0 1 0,0 0 0,0 0 0,0 0 0,0 0 0,0 0 0,0 0 0,0 0 0,0 0 0,0 0 0,0 1 0,0-1 0,0 0 0,0 1 0,0-1 0,0 1 0,0-1 0,-1 1 0,1-1 0,0 1 0,0-1 0,0 1 0,-1 0 0,1-1 0,0 1 0,-1 0 0,1 0 0,0 0 0,-1 0 0,1-1 0,-1 1 0,0 0 0,1 0 0,-1 0 0,0 0 0,1 0 0,-1 0 0,0 0 0,0 1 0,0 1 0,0 0 0,-1 0 0,0 0 0,1-1 0,-1 1 0,0 0 0,0 0 0,0-1 0,-1 1 0,1-1 0,-1 1 0,1-1 0,-1 0 0,-4 4 0,-34 24 0,-5 6 0,15-6 0,-2-2 0,-55 38 0,-29 26 0,3-7 0,96-71 0,-1 0 0,-1-1 0,0-1 0,-41 18 0,-30 18 0,-13 7 0,80-45 0,0 2 0,1 0 0,1 1 0,0 1 0,-23 21 0,21-17 0,0 0 0,-49 28 0,13-9 0,1-1 0,33-21 0,1 1 0,0 1 0,-35 33 0,32-26 0,21-20 0,2 0 0,-1-1 0,0 1 0,1 1 0,0-1 0,-1 1 0,2 0 0,-1 0 0,1 0 0,-1 0 0,-3 10 0,7-14 0,0 0 0,0 0 0,0 0 0,0 1 0,0-1 0,0 0 0,0 0 0,0 0 0,0 0 0,1 0 0,-1 0 0,0 1 0,1-1 0,-1 0 0,1 0 0,-1 0 0,1 0 0,0 0 0,-1 0 0,1-1 0,0 1 0,0 0 0,-1 0 0,1 0 0,0-1 0,0 1 0,0 0 0,0-1 0,0 1 0,0-1 0,0 1 0,0-1 0,0 1 0,0-1 0,1 0 0,-1 0 0,0 0 0,2 1 0,49 4 0,-48-5 0,400-4 0,-381 2 0,0 0 0,0-2 0,22-6 0,11-1 0,-5 1 0,-1-2 0,0-1 0,62-27 0,-67 22 0,2 2 0,78-15 0,-99 24 0,-20 5 0,0 0 0,0 0 0,0 1 0,0 0 0,0 0 0,0 0 0,7 1 0,-11 1 0,0-1 0,-1 0 0,1 1 0,-1 0 0,1-1 0,-1 1 0,0 0 0,1 0 0,-1 0 0,0 0 0,0 0 0,1 0 0,-1 0 0,0 0 0,0 0 0,0 0 0,0 1 0,0-1 0,-1 0 0,1 1 0,0-1 0,0 1 0,-1-1 0,1 1 0,-1-1 0,0 1 0,1 0 0,-1-1 0,0 1 0,0-1 0,0 1 0,0 3 0,-1 0 0,1 0 0,-1 1 0,0-1 0,0 0 0,0 0 0,-1 0 0,0 1 0,0-2 0,0 1 0,-1 0 0,0 0 0,0-1 0,0 1 0,-5 5 0,-60 59 0,48-51 0,-179 150 0,176-148 0,-2-1 0,-29 17 0,-1 1 0,15-12 0,-1-1 0,-57 23 0,85-41 0,-1 1 0,-5 0 0,0 2 0,1 0 0,1 1 0,0 1 0,0 1 0,-19 17 0,12-9 0,-1 0 0,-51 29 0,48-32 0,0 1 0,-35 31 0,61-49 0,1 1 0,0 0 0,-1 0 0,1 0 0,0 0 0,0 0 0,0 0 0,0 1 0,0-1 0,0 0 0,0 0 0,0 1 0,0-1 0,1 0 0,-1 1 0,1-1 0,-1 1 0,1-1 0,-1 1 0,1-1 0,0 1 0,0 0 0,-1-1 0,1 1 0,0-1 0,1 1 0,-1-1 0,0 1 0,0-1 0,1 1 0,-1 0 0,1-1 0,-1 0 0,1 1 0,0-1 0,-1 1 0,1-1 0,0 0 0,0 1 0,0-1 0,0 0 0,0 0 0,0 0 0,0 0 0,1 0 0,-1 0 0,0 0 0,2 1 0,4 2 0,0 0 0,1-1 0,-1 0 0,0 0 0,1-1 0,0 0 0,-1 0 0,13 1 0,37 0 0,-1-2 0,61-6 0,24-23 0,-113 22 0,41-15 0,-49 14 0,0 1 0,0 1 0,1 0 0,27-1 0,46-9 0,-69 10 0,1 1 0,26-2 0,-17 5 0,-21-1 0,1 1 0,-1 1 0,0 0 0,1 1 0,-1 0 0,0 2 0,15 3 0,-27-6 0,-1 1 0,1 0 0,0-1 0,-1 1 0,1 0 0,0 0 0,-1 0 0,1 0 0,-1 0 0,0 1 0,1-1 0,-1 0 0,0 1 0,0-1 0,0 1 0,0-1 0,0 1 0,0-1 0,0 1 0,0 0 0,-1-1 0,1 1 0,-1 0 0,2 3 0,-3-2 0,1 1 0,0 0 0,-1-1 0,1 1 0,-1-1 0,0 1 0,0-1 0,-1 0 0,1 1 0,-1-1 0,1 0 0,-3 3 0,-6 8 0,-1 0 0,0-1 0,-1 0 0,-14 12 0,-8 5 0,-1 0 0,-1-3 0,-56 32 0,34-24 0,34-20 0,-1 0 0,0-2 0,-44 16 0,47-20 0,1 0 0,-1 1 0,-31 22 0,-13 6 0,14-18 0,43-18 0,1 0 0,1 1 0,-1 0 0,0 0 0,0 1 0,1 0 0,0 0 0,0 1 0,-8 7 0,-20 20 0,-64 46 0,-19 17 0,112-89 0,0 0 0,0 0 0,1 0 0,0 1 0,1 0 0,-1 0 0,-4 11 0,9-17 0,-1 1 0,0-1 0,1 1 0,-1-1 0,1 1 0,0-1 0,-1 1 0,1-1 0,0 1 0,0-1 0,0 1 0,0 0 0,0-1 0,0 1 0,0-1 0,1 1 0,-1-1 0,1 1 0,-1-1 0,1 1 0,-1-1 0,1 0 0,0 1 0,0-1 0,0 0 0,0 1 0,0-1 0,0 0 0,0 0 0,0 0 0,0 0 0,0 0 0,0 0 0,1 0 0,-1 0 0,1-1 0,-1 1 0,0 0 0,1-1 0,-1 1 0,1-1 0,-1 0 0,1 1 0,-1-1 0,3 0 0,29 5 0,0-2 0,0-2 0,65-4 0,-12 0 0,-58 3 0,-6 1 0,1-1 0,-1-1 0,0-1 0,0-1 0,1-1 0,-2 0 0,28-11 0,7-4 0,103-22 0,-88 25 0,59-11 0,-175 77 0,-98 106 0,45-78 0,57-48 0,-107 75 0,130-94 0,-1-2 0,-39 15 0,-23 11 0,-25 27 0,62-39 0,38-20 0,-1-1 0,1 1 0,0 0 0,0 0 0,1 1 0,-1 0 0,1 0 0,0 0 0,0 1 0,0 0 0,0 0 0,1 0 0,0 0 0,0 1 0,-4 6 0,-48 71 0,55-82 0,0 1 0,1 0 0,0-1 0,-1 1 0,1 0 0,0-1 0,0 1 0,0 0 0,0-1 0,0 1 0,0 0 0,1-1 0,-1 1 0,1 0 0,-1-1 0,1 1 0,-1-1 0,1 1 0,0-1 0,0 1 0,0-1 0,0 1 0,0-1 0,0 0 0,0 1 0,0-1 0,0 0 0,1 0 0,-1 0 0,0 0 0,1 0 0,-1 0 0,1 0 0,-1-1 0,1 1 0,-1-1 0,4 2 0,3 1 0,1 1 0,1-2 0,-1 1 0,0-1 0,13 1 0,187-1 0,-104-4 0,-84 0 0,1 0 0,-1-1 0,0-2 0,35-11 0,-31 8 0,1 1 0,38-5 0,-28 5 0,-28 5 0,0 0 0,1 1 0,-1-1 0,1 2 0,-1-1 0,17 2 0,-23-1 0,-1 0 0,0 1 0,1-1 0,-1 1 0,0-1 0,1 1 0,-1 0 0,0-1 0,0 1 0,0 0 0,0 0 0,0 0 0,1 0 0,-2 0 0,1 0 0,0 0 0,0 0 0,0 0 0,1 2 0,-1-1 0,-1 1 0,1 0 0,0 0 0,-1 0 0,1 0 0,-1-1 0,0 1 0,0 0 0,0 0 0,-1 0 0,1 0 0,-2 5 0,0 1 0,0-1 0,0 1 0,-1-1 0,-1 1 0,1-1 0,-1 0 0,-1 0 0,1-1 0,-1 0 0,-1 1 0,1-1 0,-10 8 0,-4 1 0,-1-1 0,0-1 0,-26 14 0,39-24 0,-19 12 0,0-1 0,0-2 0,-2 0 0,0-2 0,0-1 0,-32 7 0,31-9 0,0 1 0,0 2 0,1 1 0,-33 19 0,-18 9 0,46-23 0,0 3 0,2 0 0,-48 41 0,76-58 0,2-3 0,-1 2 0,0-1 0,1 0 0,-1 0 0,1 0 0,-1 1 0,1-1 0,-1 1 0,1-1 0,0 1 0,0 0 0,0-1 0,0 1 0,0 0 0,0 0 0,0 0 0,0 0 0,1 0 0,-1 0 0,1 0 0,0 0 0,-1 0 0,1 0 0,0 0 0,0 0 0,0 0 0,1 0 0,-1 0 0,0 0 0,2 3 0,0-3 0,-1 1 0,2-1 0,-1 1 0,0-1 0,0 0 0,1 0 0,-1 0 0,1-1 0,-1 1 0,1 0 0,0-1 0,-1 0 0,1 1 0,0-1 0,0 0 0,0-1 0,0 1 0,0 0 0,6-1 0,56 5 0,117-7 0,-56-1 0,-37 4 0,103-3 0,-159-4 0,-28 4 0,0 1 0,1 0 0,-1 0 0,1 0 0,0 1 0,-1 0 0,12 0 0,-16 1 0,0-1 0,-1 0 0,1 0 0,0 1 0,0-1 0,-1 1 0,1-1 0,0 0 0,-1 1 0,1-1 0,0 1 0,-1 0 0,1-1 0,-1 1 0,1-1 0,-1 1 0,1 0 0,-1 0 0,0-1 0,1 1 0,-1 0 0,0 0 0,1 0 0,-1 2 0,1 0 0,-1 0 0,0-1 0,0 1 0,-1 0 0,1 0 0,0 0 0,-1-1 0,0 1 0,-1 3 0,-7 15 0,-2-1 0,0-1 0,-1 0 0,0-1 0,-2 0 0,-24 25 0,20-26 0,0-1 0,-1-1 0,0-1 0,-26 15 0,-32 22 0,66-43 0,0-1 0,-1 0 0,-21 8 0,22-11 0,1 1 0,-1 1 0,1 0 0,0 0 0,-14 12 0,6-4 0,0-1 0,-1 0 0,0-1 0,-22 9 0,22-12 0,0 1 0,1 1 0,0 0 0,1 2 0,-18 15 0,12-6 0,7-7 0,0 0 0,-23 30 0,37-42 0,-1 0 0,1 1 0,0-1 0,0 1 0,0 0 0,0 0 0,0-1 0,1 1 0,0 0 0,0 0 0,0 0 0,0 1 0,1-1 0,-1 0 0,1 0 0,0 0 0,1 0 0,-1 0 0,1 1 0,1 4 0,-1-6 0,0-1 0,1 1 0,0-1 0,-1 0 0,1 1 0,0-1 0,0 0 0,1 0 0,-1 0 0,0 0 0,1-1 0,-1 1 0,1 0 0,-1-1 0,1 0 0,0 0 0,-1 0 0,1 0 0,0 0 0,0 0 0,0-1 0,0 1 0,3-1 0,12 2 0,0-2 0,31-1 0,-30 0 0,33-4 0,0-2 0,78-21 0,-49 9 0,-31 7 0,36-8 0,-79 19 0,0 0 0,0 1 0,0 0 0,0 0 0,1 1 0,-1 0 0,0 0 0,0 0 0,11 5 0,-16-6 0,0 1 0,0 0 0,0 0 0,1 0 0,-1 0 0,-1 0 0,1 1 0,0-1 0,0 0 0,0 1 0,-1 0 0,1-1 0,-1 1 0,1 0 0,-1 0 0,0 0 0,0 0 0,1 0 0,-1 0 0,-1 0 0,1 0 0,1 4 0,-2-2 0,0 0 0,0 0 0,0 0 0,0 0 0,-1 0 0,0 0 0,0-1 0,0 1 0,0 0 0,-1-1 0,1 1 0,-3 4 0,-5 6 0,0-1 0,0 0 0,-1 0 0,-1-1 0,-15 14 0,-63 68 0,67-73 0,-1-1 0,-42 28 0,35-26 0,-32 28 0,49-39 0,0-1 0,-26 16 0,27-20 0,1 1 0,1 0 0,-1 1 0,1 1 0,-17 17 0,17-16 0,0 0 0,0-1 0,-1 0 0,-11 7 0,-24 19 0,35-26 0,-1-1 0,0-1 0,0 0 0,-14 6 0,-38 23 0,60-33 0,0-1 0,1 1 0,-1 1 0,1-1 0,-1 0 0,1 1 0,0 0 0,1-1 0,-1 1 0,1 0 0,-5 9 0,7-11 0,-1 0 0,1 0 0,0-1 0,0 1 0,0 0 0,-1 0 0,2 0 0,-1 0 0,0 0 0,0 0 0,1-1 0,-1 1 0,1 0 0,-1 0 0,1 0 0,0-1 0,-1 1 0,1 0 0,0-1 0,0 1 0,1-1 0,-1 1 0,0-1 0,0 1 0,1-1 0,-1 0 0,1 0 0,-1 0 0,1 0 0,-1 0 0,1 0 0,0 0 0,2 1 0,9 4 0,0 0 0,0-1 0,22 5 0,-10-3 0,-3 1 0,-5-1 0,0 0 0,1-2 0,0 0 0,0-1 0,0 0 0,28 1 0,1-4 0,216-5 0,-238-1 0,-17 3 0,1 0 0,0 0 0,1 1 0,-1 1 0,10-1 0,-19 1 0,1 0 0,0 1 0,0-1 0,-1 0 0,1 0 0,0 0 0,-1 0 0,1 1 0,0-1 0,-1 0 0,1 1 0,0-1 0,-1 0 0,1 1 0,-1-1 0,1 1 0,-1-1 0,1 1 0,-1-1 0,1 1 0,-1-1 0,1 1 0,-1 0 0,0-1 0,1 1 0,-1 1 0,1 0 0,-2 0 0,1 0 0,0 0 0,0 0 0,-1 0 0,1 0 0,-1 0 0,1 0 0,-1 0 0,0 0 0,0-1 0,0 1 0,0 0 0,-2 2 0,-106 152 0,64-93 0,31-41 0,-1-1 0,-31 35 0,-61 34 0,40-42 0,36-27 0,1 2 0,-47 45 0,50-38 0,12-12 0,-1-2 0,0 0 0,-1 0 0,-22 14 0,37-29 0,1 0 0,-1-1 0,1 1 0,-1 0 0,1 0 0,-1 1 0,1-1 0,0 0 0,-1 0 0,1 1 0,0-1 0,0 0 0,0 1 0,0-1 0,0 1 0,1 0 0,-1-1 0,0 1 0,1 0 0,-1-1 0,1 1 0,-1 0 0,1 0 0,0-1 0,0 4 0,1-2 0,0-1 0,0 1 0,0 0 0,0-1 0,0 1 0,1-1 0,-1 1 0,1-1 0,0 0 0,0 0 0,0 0 0,0 0 0,0 0 0,3 2 0,9 6 0,1 0 0,0-1 0,31 13 0,-27-15 0,0-2 0,0-1 0,0 0 0,0-1 0,0-1 0,1-1 0,-1-1 0,21-2 0,55 3 0,-93-1 0,1 0 0,-1 0 0,0 1 0,1-1 0,-1 0 0,0 1 0,1 0 0,-1-1 0,0 1 0,0 0 0,1 0 0,-1 0 0,0 0 0,0 1 0,0-1 0,0 1 0,-1-1 0,1 1 0,0-1 0,2 5 0,-3-4 0,0 0 0,0 0 0,-1 0 0,1 1 0,-1-1 0,0 0 0,0 0 0,0 0 0,0 1 0,0-1 0,0 0 0,0 0 0,-1 1 0,1-1 0,-1 0 0,1 0 0,-3 4 0,-1 2 0,0 0 0,0 0 0,-1-1 0,0 0 0,-1 0 0,1 0 0,-1 0 0,-1-1 0,-13 11 0,-14 5 0,-1-2 0,-43 19 0,61-31 0,0 2 0,1-1 0,1 2 0,-1 0 0,2 1 0,0 1 0,0 0 0,1 1 0,1 0 0,-20 30 0,31-43 0,-1 1 0,1 0 0,1 0 0,-1 0 0,0 0 0,0 0 0,1 0 0,-1 0 0,1 0 0,-1 0 0,1 0 0,0 0 0,0 0 0,0 1 0,0-1 0,0 0 0,1 0 0,-1 0 0,1 0 0,-1 0 0,2 3 0,0-2 0,0 1 0,0-1 0,1 0 0,-1 1 0,1-1 0,0 0 0,0 0 0,0-1 0,0 1 0,5 3 0,9 4 0,1-1 0,0-1 0,30 11 0,-41-17 0,32 8 0,-32-9 0,-1 1 0,1-1 0,-1 1 0,0 0 0,0 1 0,1-1 0,-1 1 0,6 5 0,-11-8 0,0 1 0,0 1 0,0-1 0,0 0 0,0 0 0,0 0 0,0 0 0,0 1 0,-1-1 0,1 0 0,-1 1 0,1-1 0,-1 0 0,1 1 0,-1-1 0,0 1 0,0 1 0,0 0 0,0 1 0,0-1 0,-1 1 0,0-1 0,0 0 0,0 1 0,0-1 0,0 0 0,-1 0 0,-1 4 0,-3 4 0,1-1 0,-2 0 0,1 0 0,-1 0 0,-1-1 0,0 0 0,0 0 0,-1-1 0,0 0 0,0-1 0,-1 0 0,0 0 0,0-1 0,-1 0 0,-19 7 0,-2-2 0,-45 10 0,75-21-3,0 0 0,1 0 0,-1 1-1,0-1 1,0 1 0,1 0 0,-1 0 0,0-1-1,1 1 1,-1 0 0,1 0 0,-1 0-1,1 1 1,0-1 0,-1 0 0,1 0 0,0 1-1,0-1 1,0 1 0,0-1 0,0 1-1,0-1 1,0 1 0,0 3 0,0-2 19,0 1 1,1 0 0,0 0 0,0 0-1,0 0 1,0 0 0,1 0-1,-1 0 1,1-1 0,0 1-1,2 4 1,1 4-229,1 0 0,1-1 0,-1 1-1,2-1 1,0-1 0,14 17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1T19:03:34.004"/>
    </inkml:context>
    <inkml:brush xml:id="br0">
      <inkml:brushProperty name="width" value="0.1" units="cm"/>
      <inkml:brushProperty name="height" value="0.1" units="cm"/>
      <inkml:brushProperty name="color" value="#66CC00"/>
    </inkml:brush>
  </inkml:definitions>
  <inkml:trace contextRef="#ctx0" brushRef="#br0">1056 0 24575,'-5'2'0,"-1"1"0,1-1 0,0 1 0,0 0 0,0 0 0,0 1 0,0-1 0,1 1 0,-1 0 0,1 0 0,0 1 0,-3 4 0,-5 3 0,-20 32 0,27-37 0,1 0 0,-1-1 0,0 1 0,0-1 0,-1 0 0,-9 8 0,13-13 0,0 0 0,0 1 0,0-1 0,0 1 0,1 0 0,-1 0 0,0-1 0,1 1 0,-1 0 0,1 0 0,0 1 0,-1-1 0,1 0 0,0 0 0,0 1 0,1-1 0,-1 0 0,0 4 0,1-5 0,1 1 0,-1-1 0,1 1 0,-1-1 0,1 0 0,0 1 0,-1-1 0,1 0 0,0 0 0,0 0 0,0 1 0,0-1 0,0 0 0,0 0 0,1 0 0,-1-1 0,0 1 0,0 0 0,1 0 0,-1-1 0,0 1 0,1 0 0,-1-1 0,1 0 0,-1 1 0,1-1 0,-1 0 0,1 0 0,-1 0 0,1 1 0,1-2 0,27 5 0,1-2 0,0-1 0,0-2 0,0-1 0,0-1 0,54-14 0,-83 17 0,0-1 0,1 0 0,-1 1 0,0-1 0,0 1 0,0 0 0,1-1 0,-1 1 0,0 0 0,0 1 0,1-1 0,-1 0 0,0 1 0,0-1 0,0 1 0,1 0 0,-1-1 0,0 1 0,0 0 0,0 0 0,0 1 0,0-1 0,-1 0 0,3 2 0,-3-1 0,-1 0 0,1 0 0,-1-1 0,1 1 0,-1 0 0,1 0 0,-1 0 0,0 0 0,0 0 0,0 0 0,0 0 0,-1 0 0,1 0 0,0 0 0,-1 0 0,1 0 0,-1-1 0,0 1 0,0 0 0,1 0 0,-1 0 0,0-1 0,-1 1 0,1-1 0,0 1 0,0-1 0,-1 1 0,-1 1 0,-10 11 0,0-1 0,-2 0 0,1-1 0,-2 0 0,1-1 0,-32 16 0,-6 5 0,24-13 0,-1-2 0,0-1 0,-49 18 0,70-31 0,0 0 0,0 0 0,0 1 0,1 1 0,0-1 0,0 1 0,0 1 0,0-1 0,1 1 0,0 1 0,-6 7 0,12-13 0,0 0 0,1-1 0,-1 1 0,1 0 0,0 0 0,-1 0 0,1 0 0,0 0 0,-1 0 0,1 0 0,0 0 0,0 0 0,0 0 0,0 0 0,0 0 0,0 0 0,0 0 0,0 0 0,1 0 0,-1 0 0,0 0 0,1 0 0,-1 0 0,0 0 0,1 0 0,0 1 0,25 22 0,-15-17 0,0-2 0,0 1 0,20 5 0,125 20 0,-118-25 0,0-2 0,0-2 0,72-4 0,-57 0 0,54 4 0,-106-2 0,1 0 0,-1 0 0,1 0 0,0 0 0,-1 0 0,1 1 0,0-1 0,-1 0 0,1 1 0,-1-1 0,1 1 0,-1 0 0,1-1 0,-1 1 0,0 0 0,1 0 0,-1 0 0,0 0 0,1 0 0,-1 0 0,0 0 0,0 1 0,1 1 0,-1-2 0,-1 1 0,0 0 0,0-1 0,0 1 0,0-1 0,-1 1 0,1-1 0,0 1 0,-1-1 0,1 1 0,-1-1 0,1 1 0,-1-1 0,0 0 0,1 1 0,-1-1 0,0 0 0,0 1 0,-2 0 0,-5 8 0,-1 0 0,-1-1 0,0 0 0,-16 11 0,-151 84 0,156-92 0,0-1 0,-1-1 0,0 0 0,0-2 0,-1 0 0,-29 5 0,-88 17 0,109-23 0,0 1 0,1 2 0,-53 25 0,50-21 0,32-14 0,0 1 0,0-1 0,0 0 0,0 1 0,-1-1 0,1 1 0,0-1 0,0 1 0,0-1 0,0 1 0,0 0 0,0 0 0,0-1 0,1 1 0,-1 0 0,0 0 0,0 0 0,1 0 0,-1 0 0,0 0 0,1 0 0,-1 0 0,1 0 0,-1 0 0,1 1 0,0-1 0,-1 0 0,1 2 0,1-1 0,-1-1 0,1 1 0,0 0 0,0 0 0,0-1 0,0 1 0,0-1 0,1 1 0,-1-1 0,0 0 0,1 1 0,-1-1 0,1 0 0,-1 0 0,4 2 0,7 4 0,1-1 0,-1 0 0,27 8 0,-23-9 0,29 8 0,56 10 0,-37-12 0,-33-5 0,0-2 0,41 2 0,312-7 0,-384 2 0,0-1 0,0 1 0,0 0 0,0-1 0,0 1 0,0 0 0,0 0 0,0-1 0,-1 1 0,1 0 0,0-1 0,-1 1 0,1 0 0,0-1 0,-1 1 0,1-1 0,-1 1 0,1-1 0,-1 1 0,1-1 0,-1 1 0,1-1 0,-1 1 0,1-1 0,-1 0 0,0 1 0,1-1 0,-1 0 0,0 1 0,-30 26 0,26-23 0,-24 19 0,0-1 0,-2-1 0,0-2 0,-2-1 0,0-1 0,-40 14 0,-131 42 0,41-39 0,43-11 0,90-17 0,-34 8 0,60-13 0,0 1 0,1-1 0,-1 0 0,1 1 0,0 0 0,0 0 0,-1 0 0,1 0 0,0 0 0,0 1 0,1 0 0,-1-1 0,-3 5 0,6-6 0,-1 0 0,1 0 0,-1 0 0,1 0 0,-1 0 0,1 0 0,0 0 0,0 0 0,-1 0 0,1 0 0,0 0 0,0 0 0,0 0 0,0 1 0,0-1 0,0 0 0,1 0 0,-1 0 0,0 0 0,1 0 0,-1 0 0,0 0 0,1 0 0,0 1 0,22 21 0,37 8 0,-58-30 0,71 19 0,-59-17 0,1 0 0,-1 1 0,27 11 0,-12-3 0,0-2 0,1-2 0,0 0 0,52 5 0,-80-13 0,68 7 0,1-3 0,81-7 0,-27 0 0,-107 4 0,-1-1 0,0-1 0,0-1 0,0 0 0,0-1 0,0-1 0,0-1 0,-1 0 0,21-10 0,-26 10 0,0 1 0,0 1 0,1 0 0,22-3 0,-33 6 0,-13 11 0,-14 5 0,-34 12 0,43-21 0,1 1 0,0 0 0,1 1 0,-15 11 0,-1 2 0,-1-2 0,-37 18 0,-14 9 0,60-34 0,-1-1 0,0-1 0,-1-1 0,0-1 0,0-2 0,-1 0 0,-34 4 0,-59 14 0,85-16 0,-1-2 0,0-1 0,-52 2 0,60-6 0,0 2 0,0 1 0,1 1 0,-1 1 0,1 2 0,-38 17 0,61-25 0,0 0 0,0 0 0,0 1 0,0 0 0,1-1 0,-1 1 0,0 0 0,1 0 0,-1 1 0,1-1 0,0 0 0,0 1 0,0 0 0,0-1 0,0 1 0,-3 6 0,5-7 0,0-1 0,0 1 0,-1 0 0,1 0 0,0 0 0,1 0 0,-1 0 0,0 0 0,1 0 0,-1-1 0,1 1 0,-1 0 0,1 0 0,0-1 0,0 1 0,0 0 0,0-1 0,0 1 0,0 0 0,0-1 0,0 0 0,1 1 0,-1-1 0,0 0 0,1 0 0,-1 1 0,1-1 0,0 0 0,-1-1 0,4 3 0,24 14 0,0 0 0,1-2 0,1-1 0,0-2 0,62 16 0,-60-21 0,0 1 0,-1-2 0,66 3 0,412-11 0,-486 1 0,1-1 0,33-9 0,32-2 0,-68 11 0,-1-2 0,1 0 0,-1-1 0,0-2 0,0 0 0,20-10 0,-132 77 0,15-9 0,58-37 0,-1-1 0,-35 19 0,23-18 0,-31 17 0,-3-3 0,-68 19 0,74-33 0,-97 11 0,17 1 0,96-16 0,1-2 0,-45 3 0,-83 17 0,137-24 0,-42 9 0,15-1 0,58-12 0,1-1 0,0 1 0,-1 0 0,1 0 0,0 1 0,-1-1 0,1 0 0,0 0 0,-1 1 0,1-1 0,0 0 0,0 1 0,-1 0 0,1-1 0,0 1 0,0 0 0,0-1 0,0 1 0,0 0 0,0 0 0,0 0 0,0 0 0,0 0 0,0 0 0,1 0 0,-1 0 0,0 0 0,1 0 0,-1 1 0,1-1 0,-1 2 0,1-1 0,1-1 0,0 1 0,0 0 0,0-1 0,0 1 0,0 0 0,0-1 0,1 1 0,-1-1 0,0 0 0,1 1 0,-1-1 0,1 0 0,0 0 0,-1 0 0,1 0 0,0 0 0,-1 0 0,1-1 0,0 1 0,2 0 0,207 81 0,-190-74 0,0 0 0,0-1 0,1-1 0,23 3 0,14 2 0,-27-5 0,1-1 0,41 1 0,690-7 0,-729-2 0,-1-1 0,1-1 0,-1-2 0,63-21 0,-86 23 0,-30 7 0,-32 8 0,25 0 0,1 1 0,0 1 0,1 1 0,0 1 0,-22 18 0,-13 8 0,39-30 0,0 0 0,-34 12 0,-28 13 0,47-18 0,0-2 0,-1-2 0,-1-1 0,-45 7 0,29-6 0,-52 20 0,69-21 0,0-2 0,0-1 0,-1-2 0,0-2 0,0-1 0,-66-2 0,81-1 0,1 1 0,-39 8 0,36-5 0,-47 4 0,-68-11 0,-60 4 0,197-2 0,1 0 0,0 0 0,-1 0 0,1 0 0,-1 0 0,1 0 0,0 0 0,-1 0 0,1 0 0,0 1 0,-1-1 0,1 1 0,0-1 0,0 1 0,-1-1 0,1 1 0,0 0 0,0 0 0,0-1 0,0 1 0,0 0 0,0 0 0,0 0 0,0 0 0,0 0 0,-1 2 0,3-1 0,-1-1 0,1 1 0,-1-1 0,1 1 0,-1-1 0,1 0 0,0 1 0,0-1 0,0 0 0,0 1 0,0-1 0,0 0 0,0 0 0,0 0 0,0 0 0,0 0 0,1 0 0,1 1 0,10 6 0,0 1 0,0-2 0,21 9 0,187 50 0,-173-44 0,-40-18 0,0 1 0,0-1 0,1-1 0,-1 0 0,1 0 0,13 2 0,145 26 0,-104-19 0,-33-6 0,0-2 0,44 3 0,604-9 0,-647 0 0,0-2 0,-1-1 0,0-2 0,0 0 0,35-15 0,58-14 0,-122 36 0,1-1 0,0 1 0,0 0 0,0-1 0,0 1 0,-1-1 0,1 1 0,0-1 0,-1 0 0,1 0 0,0 1 0,-1-1 0,1-1 0,-1 1 0,2-1 0,-3 1 0,0 0 0,0 1 0,-1-1 0,1 1 0,0-1 0,-1 1 0,1-1 0,-1 1 0,1-1 0,-1 1 0,1-1 0,-1 1 0,1-1 0,-1 1 0,1 0 0,-1-1 0,1 1 0,-1 0 0,0 0 0,1-1 0,-1 1 0,1 0 0,-1 0 0,0 0 0,1 0 0,-2 0 0,-8-3 0,-1 1 0,1 1 0,0 0 0,-13 0 0,8 4 0,0 0 0,1 2 0,0-1 0,0 2 0,0 0 0,0 0 0,1 2 0,-24 16 0,-31 16 0,2-1 0,51-29 0,-1 0 0,0-1 0,-34 13 0,16-11 0,1 1 0,-60 31 0,73-33 0,-1-2 0,-1 0 0,0-1 0,0-2 0,-33 5 0,-13 4 0,18-2 0,22-7 0,0 2 0,1 1 0,-31 14 0,41-16 0,0-1 0,0 0 0,0-1 0,0-1 0,-19 1 0,-30 6 0,-14 5 0,-1-4 0,0-3 0,-91-3 0,133-6 0,18-1 0,1 2 0,-30 3 0,50-3 0,-1 0 0,1 0 0,0 0 0,0 0 0,-1 0 0,1 0 0,0 0 0,0 0 0,-1 0 0,1 0 0,0 0 0,0 0 0,-1 0 0,1 0 0,0 0 0,-1 0 0,1 0 0,0 1 0,0-1 0,0 0 0,-1 0 0,1 0 0,0 0 0,0 0 0,-1 1 0,1-1 0,0 0 0,0 0 0,0 0 0,0 1 0,-1-1 0,1 0 0,0 0 0,0 1 0,0-1 0,0 0 0,0 0 0,0 1 0,0-1 0,0 0 0,0 1 0,0-1 0,0 0 0,0 0 0,0 1 0,0-1 0,0 0 0,0 0 0,0 1 0,0-1 0,0 0 0,0 1 0,16 13 0,27 7 0,119 17 0,-62-18 0,-62-13 0,0-3 0,0-1 0,0-2 0,53-5 0,-37 2 0,61 4 0,-39 12 0,-55-10 0,1 0 0,29 2 0,432-5 0,-232-3 0,-221 0 0,0-2 0,0-1 0,0-2 0,41-14 0,-18 6 0,-150 12 0,56 3 0,-63 10 0,88-7 0,0 0 0,0 2 0,0 0 0,0 1 0,1 0 0,-25 14 0,15-7 0,-1-2 0,-1-1 0,0-2 0,0 0 0,-35 5 0,9-2 0,31-7 0,0-1 0,0-1 0,-24-1 0,26-2 0,0 2 0,-1 1 0,-39 7 0,-5 10 0,17-4 0,0-2 0,-1-2 0,-63 5 0,65-11 0,1 2 0,-50 13 0,-24 5 0,-21 3 0,79-16 0,39-6 0,0-2 0,-39 3 0,13-8 0,-32 2 0,81-1 0,-1 0 0,1 0 0,0 0 0,-1 0 0,1 0 0,0 0 0,-1 0 0,1 0 0,0 0 0,-1 0 0,1 0 0,0 0 0,-1 0 0,1 0 0,0 0 0,-1 0 0,1 0 0,0 0 0,-1 0 0,1 0 0,0 1 0,-1-1 0,1 0 0,0 0 0,0 0 0,-1 1 0,1-1 0,0 0 0,0 0 0,0 1 0,-1-1 0,1 0 0,0 1 0,0-1 0,0 0 0,0 0 0,-1 1 0,1-1 0,0 0 0,0 1 0,14 7 0,22 3 0,228 64 0,-85-45 0,-131-23 0,-1-2 0,1-2 0,88-6 0,-30 1 0,599 2 0,-674-2 0,-1-1 0,0-2 0,51-14 0,-50 11 0,0 1 0,1 1 0,40-2 0,-47 6 0,49-9 0,-48 5 0,47-2 0,-45 6 0,0 0 0,0-2 0,49-14 0,-176 15 0,70 3 0,0 2 0,0 1 0,-45 10 0,56-9 0,0 1 0,0 1 0,0 0 0,1 1 0,-18 10 0,4-3 0,-1-1 0,0-1 0,-1-2 0,0-2 0,-65 9 0,-33 11 0,87-16 0,-65 7 0,5-5 0,56-6 0,-80 2 0,20-12 0,-123 4 0,155 11 0,55-8 0,0-1 0,-30 1 0,-357-4 0,194-2 0,148 7 0,62-5 0,1-1 0,-1 1 0,1 0 0,0 0 0,0 0 0,-1 0 0,1 1 0,0-1 0,0 1 0,0 0 0,0-1 0,1 1 0,-1 1 0,0-1 0,1 0 0,0 1 0,-3 2 0,5-3 0,-1-1 0,1 1 0,0-1 0,0 0 0,0 1 0,0-1 0,0 1 0,1-1 0,-1 1 0,0-1 0,1 1 0,-1-1 0,1 0 0,-1 1 0,1-1 0,-1 0 0,1 0 0,0 1 0,0-1 0,0 0 0,0 0 0,0 0 0,0 0 0,0 0 0,0 0 0,0 0 0,2 1 0,45 31 0,-27-19 0,45 35 0,121 69 0,-167-109 0,-1-2 0,1 0 0,0-1 0,0-1 0,1-1 0,36 3 0,49 11 0,-60-5 0,1-3 0,0-1 0,0-3 0,59 2 0,940-10 0,-1029 1 0,0-1 0,1 0 0,21-7 0,40-5 0,29-3 0,-48 5 0,-49 11-124,0 0 0,0-1 0,-1-1 0,1 0 0,-1 0 0,1-1-1,-1 0 1,0-1 0,-1 0 0,12-8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1T19:03:42.742"/>
    </inkml:context>
    <inkml:brush xml:id="br0">
      <inkml:brushProperty name="width" value="0.1" units="cm"/>
      <inkml:brushProperty name="height" value="0.1" units="cm"/>
      <inkml:brushProperty name="color" value="#66CC00"/>
    </inkml:brush>
  </inkml:definitions>
  <inkml:trace contextRef="#ctx0" brushRef="#br0">13 0 24575,'0'16'0,"0"24"0,-1 0 0,-9 49 0,10-88 0,0 0 0,-1 1 0,1-1 0,0 0 0,0 1 0,-1-1 0,1 1 0,0-1 0,0 0 0,1 1 0,-1-1 0,0 1 0,0-1 0,1 0 0,-1 1 0,1-1 0,-1 0 0,1 0 0,-1 1 0,1-1 0,0 0 0,0 0 0,0 0 0,0 0 0,-1 0 0,1 0 0,0 0 0,3 2 0,-1-2 0,-1 0 0,1-1 0,0 1 0,0 0 0,0-1 0,0 0 0,0 1 0,0-1 0,0-1 0,0 1 0,0 0 0,5-2 0,4 0 0,-1-2 0,1 1 0,-1-1 0,0-1 0,20-12 0,110-72 0,-106 55 0,-30 28 0,0 1 0,0 0 0,1 0 0,-1 0 0,12-6 0,-16 11 0,-1-1 0,1 1 0,-1 0 0,0 0 0,1 0 0,-1 0 0,1 0 0,-1 0 0,1 0 0,-1 0 0,1 0 0,-1 0 0,1 0 0,-1 0 0,1 0 0,-1 0 0,1 1 0,-1-1 0,1 0 0,-1 0 0,1 0 0,-1 1 0,0-1 0,1 0 0,-1 1 0,1-1 0,-1 0 0,0 1 0,1-1 0,-1 0 0,0 1 0,0-1 0,1 1 0,-1-1 0,0 1 0,0-1 0,0 1 0,1-1 0,-1 0 0,0 1 0,0-1 0,0 1 0,0-1 0,0 1 0,0-1 0,0 1 0,0-1 0,0 1 0,0-1 0,0 1 0,0-1 0,-1 1 0,-1 29 0,-14 45 0,11-45 0,-13 44 0,13-64 0,0-1 0,-1 0 0,0 0 0,0 0 0,-1-1 0,0 0 0,-1 0 0,-11 9 0,-25 29 0,27-27 0,13-16 0,0 1 0,1-1 0,-1 1 0,1-1 0,0 1 0,0 0 0,1 0 0,-1 0 0,1 1 0,0-1 0,-3 8 0,6-11 0,-1 0 0,1 1 0,-1-1 0,1 0 0,-1 0 0,1 0 0,0 0 0,0 0 0,-1 0 0,1 0 0,0 0 0,0 0 0,0 0 0,0 0 0,0 0 0,0-1 0,0 1 0,0 0 0,1-1 0,-1 1 0,0-1 0,0 1 0,0-1 0,1 0 0,-1 0 0,0 1 0,0-1 0,1 0 0,-1 0 0,2 0 0,48 2 0,-45-2 0,19-2 0,0-1 0,0-1 0,-1-1 0,46-17 0,-6 3 0,-46 11 0,0 0 0,0 0 0,-1-2 0,0 0 0,0-1 0,-1-1 0,21-20 0,-20 18 0,7-6 0,2 1 0,0 1 0,0 1 0,36-16 0,-49 26 0,-1-1 0,0 0 0,0 0 0,-1-2 0,0 1 0,16-20 0,34-28 0,-27 19 0,-45 51 0,1 0 0,0 1 0,-11 23 0,12-20 0,-1-1 0,-1 0 0,0 0 0,-17 16 0,-2 0 0,-49 67 0,-5 8 0,-5-26 0,-64 103 0,146-177 0,1-1 0,-1 0 0,0 0 0,0 0 0,-1-1 0,-8 5 0,9-6 0,0 0 0,0 1 0,0 0 0,1 0 0,0 0 0,-7 8 0,13-12 0,0-1 0,-1 0 0,1 1 0,0-1 0,0 0 0,0 1 0,-1-1 0,1 0 0,0 1 0,0-1 0,0 1 0,0-1 0,0 1 0,-1-1 0,1 0 0,0 1 0,0-1 0,0 1 0,0-1 0,0 1 0,1-1 0,-1 0 0,0 1 0,0-1 0,0 1 0,0-1 0,0 0 0,0 1 0,1-1 0,-1 1 0,0-1 0,0 0 0,1 1 0,-1-1 0,0 0 0,1 1 0,-1-1 0,0 0 0,1 0 0,-1 1 0,0-1 0,1 0 0,-1 0 0,1 1 0,-1-1 0,0 0 0,1 0 0,-1 0 0,1 0 0,-1 0 0,0 0 0,1 0 0,-1 0 0,1 0 0,-1 0 0,1 0 0,-1 0 0,1 0 0,28 0 0,12-9 0,0-2 0,-1-1 0,39-18 0,-51 19 0,57-15 0,-65 22 0,-1-1 0,-1 0 0,1-2 0,-1 0 0,0-1 0,-1-1 0,22-14 0,9-12 0,-29 23 0,0-2 0,-1 0 0,-1-1 0,25-26 0,-28 26 0,1 1 0,0 1 0,1 0 0,1 1 0,19-11 0,41-31 0,-67 46 0,22-19 0,-1-2 0,28-32 0,-37 37 0,2 1 0,45-34 0,24-23 0,-184 203 0,74-101 0,1 1 0,-21 39 0,29-45 0,-1 0 0,-1-1 0,-1-1 0,0 1 0,-1-2 0,-1 0 0,-23 22 0,-41 29 0,55-44 0,-1-1 0,-27 17 0,36-26 0,1 0 0,0 1 0,1 0 0,0 1 0,-17 26 0,-31 31 0,21-33 0,-1-2 0,-1-1 0,-53 31 0,78-53 0,0-1 0,-26 27 0,10-9 0,-12 13 0,30-27 0,0-2 0,-1 0 0,-17 11 0,30-23 0,1-1 0,0 1 0,0-1 0,0 1 0,0 0 0,-1-1 0,1 1 0,0 0 0,0 0 0,0 0 0,0 0 0,1 0 0,-1 0 0,0 0 0,0 0 0,1 0 0,-1 0 0,0 0 0,1 0 0,-1 1 0,1-1 0,-1 0 0,1 1 0,0 1 0,0-2 0,1 0 0,0 0 0,0-1 0,0 1 0,0 0 0,0 0 0,0 0 0,0-1 0,0 1 0,0 0 0,0-1 0,0 1 0,1-1 0,-1 1 0,0-1 0,0 0 0,1 0 0,-1 1 0,2-1 0,79 4 0,-75-4 0,87 0 0,101-3 0,-171-2 0,1 0 0,-1-1 0,-1-2 0,0 0 0,0-2 0,40-22 0,-23 12 0,105-31 0,-134 43 0,-17 6 0,-22 9 0,10 6 0,0 0 0,1 1 0,0 1 0,1 0 0,-21 27 0,27-32 0,1-2 0,-1 1 0,0-1 0,-14 7 0,-25 21 0,27-19 0,0-1 0,-2-1 0,0-1 0,-1-1 0,-34 13 0,-40 21 0,73-34 0,0-1 0,0-1 0,-1-2 0,-37 8 0,51-13 0,-15 6 0,29-9 0,0 0 0,0 0 0,0 0 0,0 0 0,0 0 0,0 0 0,1 0 0,-1 0 0,0 0 0,1 0 0,-1-1 0,1 1 0,-1-1 0,1 1 0,-1-1 0,1 1 0,-1-1 0,1 0 0,2 0 0,34 13 0,0-2 0,2-2 0,-1-2 0,1-1 0,60 0 0,116-7 0,-216 1 0,0 1 0,0 0 0,0-1 0,-1 1 0,1 0 0,0 0 0,0-1 0,0 1 0,0 0 0,-1-1 0,1 1 0,0 0 0,-1-1 0,1 1 0,0 0 0,-1-1 0,1 1 0,-1-1 0,1 1 0,-1-1 0,1 1 0,-1-1 0,0 1 0,1-1 0,-1 0 0,0 1 0,1-1 0,-1 0 0,-1 1 0,-28 26 0,25-24 0,-11 9 0,-1-2 0,-1 0 0,0-1 0,0-1 0,-1-1 0,-31 9 0,-39 16 0,-105 55-1365,177-80-5461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1T19:03:52.909"/>
    </inkml:context>
    <inkml:brush xml:id="br0">
      <inkml:brushProperty name="width" value="0.1" units="cm"/>
      <inkml:brushProperty name="height" value="0.1" units="cm"/>
      <inkml:brushProperty name="color" value="#66CC00"/>
    </inkml:brush>
  </inkml:definitions>
  <inkml:trace contextRef="#ctx0" brushRef="#br0">0 1042 24575,'6'2'0,"-1"1"0,0-1 0,1 1 0,-1 0 0,0 0 0,-1 1 0,1 0 0,0 0 0,-1 0 0,0 0 0,7 9 0,0 0 0,-5-8 0,4 6 0,1-1 0,0 0 0,0-1 0,1-1 0,12 8 0,-22-15 0,0 0 0,1 0 0,-1 0 0,0 0 0,0 0 0,0 0 0,1 0 0,-1-1 0,0 0 0,1 1 0,-1-1 0,1 0 0,-1 0 0,0 0 0,1 0 0,-1-1 0,0 1 0,1 0 0,-1-1 0,0 0 0,1 0 0,-1 0 0,0 0 0,0 0 0,0 0 0,0 0 0,0-1 0,0 1 0,0-1 0,-1 1 0,1-1 0,0 0 0,-1 1 0,1-1 0,-1 0 0,0 0 0,1 0 0,1-5 0,11-19 0,-1 0 0,-2-2 0,17-55 0,-25 75 0,-2-1 0,1 1 0,-1-1 0,0 1 0,0-1 0,-1 0 0,0 1 0,-1-1 0,0 1 0,0-1 0,-1 1 0,0-1 0,-1 1 0,0 0 0,0 0 0,0 0 0,-1 0 0,-7-10 0,-44-29 0,72 61 0,28 26 0,-28-20 0,1-2 0,37 31 0,11 11 0,-34-27 0,-23-26 0,-1 0 0,0 1 0,0 0 0,-1 0 0,0 1 0,-1 0 0,0 0 0,0 1 0,-1-1 0,0 1 0,-1 1 0,4 10 0,-8-19 0,0-1 0,0 1 0,1 0 0,-1-1 0,0 1 0,1-1 0,-1 0 0,1 1 0,0-1 0,-1 1 0,1-1 0,0 0 0,0 1 0,0-1 0,0 0 0,0 0 0,0 0 0,0 0 0,0 0 0,1 0 0,-1 0 0,0 0 0,1 0 0,-1-1 0,3 2 0,-2-2 0,-1-1 0,0 1 0,1-1 0,-1 0 0,0 1 0,0-1 0,1 0 0,-1 0 0,0 0 0,0 1 0,0-1 0,0 0 0,0-1 0,0 1 0,0 0 0,0 0 0,0 0 0,-1 0 0,1-1 0,-1 1 0,1 0 0,0-1 0,-1 1 0,0-1 0,1 1 0,-1 0 0,0-1 0,0-2 0,25-149 0,-18 100 0,-1-1 0,-3 0 0,-6-84 0,0 23 0,3 106 0,0 0 0,-1 0 0,0 0 0,0 0 0,-1 1 0,0-1 0,-1 1 0,0-1 0,-4-8 0,4 12 0,0 0 0,0 0 0,0 1 0,-1-1 0,0 1 0,0 0 0,0 0 0,0 1 0,-1-1 0,1 1 0,-1 0 0,0 0 0,0 0 0,0 1 0,-10-4 0,-4 1 0,12 3 0,1 0 0,-1 0 0,1-1 0,0 1 0,0-1 0,-10-7 0,18 6 0,11 2 0,15 4 0,67 52 0,-67-37 0,53 40 0,-23-14 0,-14-21 0,-39-20 0,1 1 0,0-1 0,-1 1 0,1 0 0,-1 0 0,0 1 0,0-1 0,0 1 0,0 0 0,5 6 0,22 30 0,-9-14 0,25 41 0,-12-15 0,-25-36 0,0 0 0,-1 0 0,0 1 0,-2 0 0,8 19 0,-8-13 0,-2 0 0,0 1 0,-2 0 0,0-1 0,0 41 0,-5-562 0,0 487 0,0-1 0,0 1 0,-1 0 0,0 0 0,-1 0 0,0 0 0,-9-20 0,-3 2 0,-26-38 0,-10-19 0,46 78 0,-1 0 0,1 0 0,-1 1 0,0 0 0,-1 0 0,-10-8 0,-25-29 0,31 30 0,-1 0 0,-1 0 0,-19-15 0,17 16 0,7 2 0,21 13 0,19 12 0,-10 3 0,0 1 0,32 35 0,-27-25 0,-6-3 0,-1 1 0,-1 0 0,29 55 0,-30-49 0,24 37 0,-16-29 0,24 52 0,-10-24 0,-31-55 0,-1 0 0,0 1 0,0 0 0,-2 1 0,7 16 0,6 35 0,-2-9 0,13 73 0,-30-124 0,1-1 0,0 1 0,1 0 0,0 0 0,-1-1 0,2 1 0,-1-1 0,1 1 0,-1-1 0,1 0 0,1 0 0,-1 0 0,1-1 0,7 8 0,-10-12 0,0 0 0,0-1 0,0 1 0,-1-1 0,1 1 0,0 0 0,0-1 0,-1 0 0,1 1 0,0-1 0,0 1 0,-1-1 0,1 0 0,-1 1 0,1-1 0,-1 0 0,1 0 0,-1 0 0,1 1 0,-1-1 0,1 0 0,-1 0 0,0 0 0,0 0 0,0 0 0,1 0 0,-1 0 0,10-32 0,-10 32 0,34-187 0,-27 142 0,-2 1 0,-3-1 0,-4-77 0,0 27 0,1 85 0,0 1 0,0-1 0,-1 1 0,0 0 0,0-1 0,-1 1 0,-1 1 0,-8-18 0,-3 0 0,-30-40 0,31 48 0,2 0 0,-1 0 0,2-1 0,1 0 0,-8-23 0,-10-20 0,21 49 0,0 0 0,1 0 0,-5-19 0,10 29 0,-5-30 0,6 33 0,0 0 0,1 1 0,-1-1 0,0 1 0,0-1 0,0 1 0,0-1 0,0 1 0,1-1 0,-1 1 0,0-1 0,0 1 0,1-1 0,-1 1 0,0-1 0,1 1 0,-1 0 0,1-1 0,-1 1 0,0 0 0,1-1 0,-1 1 0,1 0 0,-1-1 0,1 1 0,-1 0 0,1 0 0,-1-1 0,1 1 0,-1 0 0,1 0 0,-1 0 0,1 0 0,-1 0 0,1 0 0,0 0 0,-1 0 0,1 0 0,-1 0 0,1 0 0,-1 0 0,1 0 0,-1 1 0,1-1 0,-1 0 0,1 0 0,-1 1 0,1-1 0,-1 0 0,1 0 0,-1 1 0,1-1 0,-1 1 0,0-1 0,1 0 0,0 1 0,6 6 0,-1-1 0,1 1 0,-1 1 0,0-1 0,-1 1 0,1 0 0,-2 0 0,1 0 0,-1 1 0,5 14 0,0-3 0,0-2 0,0-1 0,2 0 0,0-1 0,1 0 0,0 0 0,23 20 0,-19-16 0,0 1 0,-1 1 0,-2 0 0,0 1 0,-1 0 0,12 35 0,-3-10 0,17 22 0,-24-47 0,-2 1 0,11 25 0,-10-17 0,2-2 0,34 54 0,-48-82 0,8 15 0,0 0 0,-2 0 0,0 1 0,5 22 0,-7-22 0,0 0 0,2-1 0,0 1 0,14 23 0,-20-40 0,-1 0 0,0 0 0,1 0 0,-1 0 0,1 0 0,-1 0 0,1 0 0,0 0 0,-1 0 0,1 0 0,0 0 0,0-1 0,0 1 0,0 0 0,0-1 0,-1 1 0,1-1 0,0 1 0,0-1 0,0 1 0,0-1 0,1 1 0,-1-1 0,0 0 0,0 0 0,0 0 0,0 1 0,0-1 0,0 0 0,0 0 0,0-1 0,2 1 0,-1-2 0,0 1 0,0-1 0,0 0 0,0 1 0,0-1 0,-1 0 0,1 0 0,-1 0 0,0-1 0,1 1 0,-1 0 0,0 0 0,1-5 0,3-8 0,0-1 0,-1 0 0,2-26 0,-4 2 0,-5-43 0,1 52 0,2-1 0,5-56 0,-5 88 0,0 0 0,0-1 0,0 1 0,0 0 0,0 0 0,-1-1 0,1 1 0,0 0 0,1-1 0,-1 1 0,0 0 0,0 0 0,0-1 0,0 1 0,0 0 0,0 0 0,0-1 0,0 1 0,0 0 0,0 0 0,1-1 0,-1 1 0,0 0 0,0 0 0,0 0 0,1-1 0,-1 1 0,0 0 0,0 0 0,0 0 0,1-1 0,-1 1 0,0 0 0,0 0 0,1 0 0,-1 0 0,0 0 0,0 0 0,1 0 0,-1 0 0,0 0 0,1 0 0,-1 0 0,0 0 0,0 0 0,1 0 0,-1 0 0,0 0 0,1 0 0,-1 0 0,0 0 0,1 0 0,13 17 0,7 25 0,0 33 0,-7-25 0,29 69 0,-27-65 0,6 13 0,-21-63 0,1-1 0,0 0 0,0 0 0,0 0 0,0 0 0,0 0 0,1 0 0,-1-1 0,1 1 0,0-1 0,0 0 0,0 0 0,0 0 0,0 0 0,0 0 0,5 1 0,-5-3 0,0 0 0,1 0 0,-1 0 0,0 0 0,0-1 0,1 1 0,-1-1 0,0 0 0,0 0 0,0 0 0,0-1 0,0 1 0,0-1 0,0 1 0,-1-1 0,1 0 0,4-4 0,42-41 0,-45 41 0,0 1 0,-1 1 0,1-1 0,0 1 0,0-1 0,1 1 0,-1 0 0,10-6 0,-12 10 0,0-1 0,0 1 0,0-1 0,0 1 0,0-1 0,0 1 0,0 0 0,0 0 0,0 0 0,0 0 0,1 1 0,-1-1 0,0 0 0,0 1 0,0-1 0,0 1 0,0 0 0,0 0 0,0 0 0,-1 0 0,1 0 0,0 0 0,0 0 0,-1 1 0,1-1 0,2 3 0,-1-1-105,0 1 0,0-1 0,0 1 0,-1-1 0,1 1 0,-1 0 0,0 0 0,0 0 0,0 0 0,0 0 0,-1 0 0,1 6 0,3 12-6721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1T19:03:57.986"/>
    </inkml:context>
    <inkml:brush xml:id="br0">
      <inkml:brushProperty name="width" value="0.1" units="cm"/>
      <inkml:brushProperty name="height" value="0.1" units="cm"/>
      <inkml:brushProperty name="color" value="#66CC00"/>
    </inkml:brush>
  </inkml:definitions>
  <inkml:trace contextRef="#ctx0" brushRef="#br0">0 1 24575,'2'0'0,"0"0"0,0 0 0,-1 1 0,1-1 0,0 1 0,0-1 0,-1 1 0,1 0 0,-1-1 0,1 1 0,0 0 0,-1 0 0,0 0 0,1 0 0,-1 0 0,0 1 0,1-1 0,-1 0 0,0 0 0,0 1 0,0-1 0,0 1 0,1 2 0,15 46 0,-7-19 0,-7-28 0,-1 1 0,1-1 0,0 0 0,0 0 0,0 0 0,0 0 0,1 0 0,-1-1 0,1 0 0,-1 1 0,1-1 0,0-1 0,0 1 0,0 0 0,0-1 0,0 0 0,0 0 0,1 0 0,-1-1 0,0 1 0,0-1 0,1 0 0,4-1 0,0 1 0,0 0 0,0-1 0,0 0 0,-1-1 0,1 0 0,-1 0 0,1-1 0,-1 0 0,0-1 0,11-5 0,-16 6 0,1 1 0,-1 0 0,1 0 0,-1 0 0,1 0 0,0 0 0,0 1 0,0 0 0,0 0 0,0 0 0,4 0 0,-6 1 0,-1 0 0,1 1 0,-1-1 0,1 1 0,-1-1 0,0 1 0,1 0 0,-1-1 0,0 1 0,0 0 0,1 0 0,-1 0 0,0 0 0,0 0 0,0 0 0,0 1 0,0-1 0,0 0 0,0 0 0,-1 1 0,1-1 0,0 1 0,-1-1 0,1 0 0,-1 1 0,0-1 0,1 1 0,-1-1 0,0 1 0,0 0 0,0-1 0,0 3 0,2 12 0,-1-4 0,0-1 0,1 1 0,0-1 0,5 16 0,-6-26 0,-1 0 0,0 0 0,1 0 0,-1 1 0,1-1 0,0 0 0,-1 0 0,1 0 0,0 0 0,-1 0 0,1 0 0,0 0 0,0 0 0,0 0 0,0 0 0,0 0 0,0-1 0,0 1 0,0 0 0,1-1 0,-1 1 0,0-1 0,0 1 0,0-1 0,1 1 0,-1-1 0,0 0 0,1 0 0,-1 0 0,0 0 0,0 0 0,1 0 0,-1 0 0,0 0 0,1 0 0,-1-1 0,0 1 0,0 0 0,1-1 0,-1 1 0,0-1 0,0 1 0,0-1 0,0 0 0,0 0 0,0 1 0,2-2 0,6-6 0,1 0 0,-2 0 0,1-1 0,-1 0 0,11-16 0,-14 17 0,1 0 0,0 0 0,1 1 0,0-1 0,0 1 0,1 1 0,-1 0 0,1 0 0,10-5 0,-16 10 0,0 0 0,0 0 0,0 0 0,1 1 0,-1-1 0,0 1 0,1 0 0,-1-1 0,0 1 0,1 0 0,-1 0 0,1 1 0,-1-1 0,0 0 0,1 1 0,-1-1 0,0 1 0,0 0 0,0 0 0,1 0 0,-1 0 0,2 1 0,3 4 0,0-1 0,0 1 0,-1 0 0,10 12 0,12 10 0,-27-27 0,0-1 0,0 1 0,1 0 0,-1-1 0,0 0 0,0 1 0,0-1 0,1 0 0,-1 1 0,0-1 0,0 0 0,1 0 0,-1 0 0,0 0 0,0 0 0,1 0 0,-1-1 0,0 1 0,0 0 0,1-1 0,-1 1 0,0-1 0,0 1 0,2-2 0,32-22 0,-1 2 0,-28 21 0,1 0 0,0 0 0,0 0 0,0 0 0,-1 1 0,10 1 0,-10 0 0,-1-1 0,0 1 0,1-2 0,-1 1 0,0 0 0,1-1 0,-1 0 0,0 0 0,0-1 0,0 1 0,0-1 0,7-3 0,25-12-1365,-18 12-5461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1T19:04:03.065"/>
    </inkml:context>
    <inkml:brush xml:id="br0">
      <inkml:brushProperty name="width" value="0.1" units="cm"/>
      <inkml:brushProperty name="height" value="0.1" units="cm"/>
      <inkml:brushProperty name="color" value="#66CC00"/>
    </inkml:brush>
  </inkml:definitions>
  <inkml:trace contextRef="#ctx0" brushRef="#br0">0 228 24575,'1'0'0,"0"0"0,0 1 0,0-1 0,0 1 0,0-1 0,0 1 0,0 0 0,0-1 0,0 1 0,0 0 0,0-1 0,-1 1 0,1 0 0,0 0 0,-1 0 0,1 0 0,0 0 0,-1 0 0,1 0 0,0 2 0,12 30 0,-5-14 0,-7-18 0,-1 1 0,1-1 0,0 0 0,0 0 0,-1 0 0,1 0 0,0 0 0,0 0 0,0 0 0,0 0 0,1 0 0,-1 0 0,0-1 0,0 1 0,0 0 0,1-1 0,-1 1 0,0-1 0,1 1 0,-1-1 0,0 0 0,1 0 0,-1 1 0,2-1 0,1-1 0,-1 1 0,0-1 0,0 0 0,0 0 0,0 0 0,1 0 0,-1 0 0,-1-1 0,1 1 0,4-4 0,9-7 0,-1-1 0,26-28 0,-28 27 0,52-64 0,-64 76 0,0 1 0,0 0 0,0-1 0,0 1 0,1 0 0,-1 0 0,0 0 0,1 0 0,-1 0 0,1 0 0,-1 1 0,1-1 0,-1 0 0,1 1 0,0-1 0,-1 1 0,1-1 0,0 1 0,-1 0 0,1 0 0,0 0 0,0 0 0,-1 0 0,1 0 0,0 0 0,-1 1 0,1-1 0,0 1 0,-1-1 0,1 1 0,0 0 0,-1-1 0,1 1 0,-1 0 0,0 0 0,1 0 0,-1 0 0,1 0 0,0 2 0,7 6 0,-1 0 0,1 1 0,-2 0 0,11 19 0,4 3 0,-22-30 0,1-1 0,0 1 0,0-1 0,0 0 0,0 1 0,0-1 0,1 0 0,-1 0 0,0 0 0,0 0 0,1 0 0,-1 0 0,1 0 0,-1 0 0,1 0 0,-1-1 0,1 1 0,-1 0 0,1-1 0,0 0 0,-1 1 0,1-1 0,0 0 0,-1 0 0,1 0 0,0 0 0,-1 0 0,1 0 0,0 0 0,-1-1 0,1 1 0,0 0 0,-1-1 0,3-1 0,1-2 0,-1 0 0,0 0 0,0 0 0,0-1 0,0 1 0,-1-1 0,0 0 0,5-11 0,16-23 0,1 1 0,33-38 0,-55 72 0,1 0 0,-1 0 0,1 0 0,0 1 0,0 0 0,0-1 0,0 1 0,1 1 0,-1-1 0,1 1 0,0-1 0,0 1 0,6-1 0,-8 2 0,0 1 0,0 0 0,0 0 0,0 0 0,0 0 0,-1 0 0,1 0 0,0 1 0,0-1 0,0 1 0,0 0 0,-1 0 0,1 0 0,0 0 0,-1 1 0,1-1 0,-1 1 0,1 0 0,-1-1 0,0 1 0,0 0 0,0 0 0,0 0 0,0 1 0,2 2 0,54 53 0,-49-51 0,0 0 0,-1 1 0,0 0 0,-1 0 0,0 1 0,0 0 0,0 0 0,-1 1 0,-1-1 0,6 13 0,-3 8 0,-6-23 0,-1 1 0,1-1 0,0 1 0,1-1 0,0 0 0,0 0 0,0 0 0,1-1 0,0 1 0,0-1 0,1 0 0,5 6 0,-8-11 0,0 0 0,0 0 0,0-1 0,-1 1 0,1-1 0,0 0 0,0 1 0,0-1 0,0 0 0,0 0 0,0 0 0,0 0 0,0-1 0,0 1 0,-1 0 0,1-1 0,0 0 0,0 1 0,0-1 0,0 0 0,-1 0 0,1 0 0,0 0 0,-1 0 0,1 0 0,-1 0 0,0-1 0,1 1 0,-1 0 0,3-4 0,0 0 0,1 0 0,-1 0 0,0-1 0,-1 1 0,1-1 0,-1 0 0,4-11 0,15-72 0,-14 52 0,16-46 0,-22 80 0,-1 1 0,0-1 0,1 0 0,-1 0 0,1 1 0,0-1 0,-1 1 0,1 0 0,0-1 0,1 1 0,-1 0 0,0 0 0,1 0 0,-1 1 0,1-1 0,0 1 0,-1-1 0,1 1 0,0 0 0,0 0 0,0 0 0,0 0 0,0 0 0,0 1 0,0 0 0,0-1 0,0 1 0,0 0 0,0 0 0,0 1 0,0-1 0,6 2 0,-2 0 0,0 0 0,-1 0 0,1 0 0,0 1 0,-1 0 0,1 1 0,-1-1 0,0 1 0,0 0 0,0 1 0,-1-1 0,0 1 0,6 6 0,-2 1 0,151 204 0,-155-208 0,0 0 0,0-1 0,1 0 0,0 0 0,0 0 0,0-1 0,11 8 0,-16-13 0,1 0 0,0 0 0,-1 0 0,1 0 0,0-1 0,0 1 0,-1 0 0,1-1 0,0 0 0,0 1 0,0-1 0,0 0 0,0 0 0,0 0 0,0 0 0,-1 0 0,1 0 0,0-1 0,0 1 0,0-1 0,0 1 0,-1-1 0,1 0 0,0 0 0,0 1 0,-1-1 0,1 0 0,-1-1 0,1 1 0,-1 0 0,1 0 0,-1-1 0,0 1 0,1-1 0,-1 1 0,0-1 0,0 1 0,0-1 0,0 0 0,-1 1 0,2-3 0,1-3 0,0-1 0,0 1 0,-1-1 0,1 1 0,-2-1 0,1 0 0,-1 0 0,-1 0 0,1 0 0,-2-16 0,0 15 0,1-1 0,1 0 0,0 0 0,0 0 0,5-18 0,-5 25 0,0 1 0,0-1 0,0 1 0,1 0 0,-1-1 0,1 1 0,-1 0 0,1 0 0,0 0 0,0 0 0,0 0 0,0 1 0,0-1 0,0 1 0,0-1 0,1 1 0,-1 0 0,1-1 0,-1 1 0,1 1 0,-1-1 0,1 0 0,-1 1 0,1-1 0,0 1 0,-1 0 0,1-1 0,0 1 0,-1 1 0,1-1 0,0 0 0,-1 1 0,1-1 0,0 1 0,3 1 0,3 1 0,-1 0 0,1 0 0,-1 0 0,1 2 0,-1-1 0,-1 1 0,1 0 0,0 0 0,6 8 0,12 10 0,42 33 0,-29-19 0,-32-29 0,0-1 0,0 1 0,1-1 0,0-1 0,0 0 0,11 7 0,-16-12 0,-1 0 0,1 0 0,-1-1 0,1 1 0,0 0 0,-1-1 0,1 0 0,-1 1 0,1-1 0,0 0 0,-1 0 0,1-1 0,0 1 0,-1-1 0,1 1 0,-1-1 0,1 0 0,-1 0 0,1 0 0,-1 0 0,1 0 0,-1 0 0,0-1 0,0 1 0,0-1 0,0 0 0,0 1 0,0-1 0,2-3 0,32-42 0,-32 41 0,0 0 0,0-1 0,1 1 0,0 1 0,0-1 0,0 1 0,7-5 0,-9 8 0,0 1 0,-1 0 0,1-1 0,0 1 0,1 0 0,-1 1 0,0-1 0,0 0 0,0 1 0,0 0 0,1 0 0,-1 0 0,0 0 0,0 0 0,0 0 0,1 1 0,-1 0 0,0 0 0,0 0 0,0 0 0,3 1 0,3 3-12,1 0-1,-1 0 1,0 1-1,-1 0 1,0 1-1,0-1 1,8 10-1,7 4-1252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1T19:04:08.424"/>
    </inkml:context>
    <inkml:brush xml:id="br0">
      <inkml:brushProperty name="width" value="0.1" units="cm"/>
      <inkml:brushProperty name="height" value="0.1" units="cm"/>
      <inkml:brushProperty name="color" value="#66CC00"/>
    </inkml:brush>
  </inkml:definitions>
  <inkml:trace contextRef="#ctx0" brushRef="#br0">89 11 24575,'0'0'0,"0"-1"0,1 1 0,-1 0 0,0-1 0,0 1 0,0 0 0,0-1 0,0 1 0,0 0 0,0-1 0,0 1 0,0 0 0,0 0 0,-1-1 0,1 1 0,0 0 0,0-1 0,0 1 0,0 0 0,0-1 0,-1 1 0,1 0 0,0 0 0,0-1 0,0 1 0,-1 0 0,1 0 0,0-1 0,0 1 0,-1 0 0,1 0 0,0 0 0,0 0 0,-1-1 0,1 1 0,0 0 0,-1 0 0,1 0 0,0 0 0,-1 0 0,1 0 0,0 0 0,-1 0 0,1 0 0,0 0 0,-1 0 0,1 0 0,0 0 0,-1 0 0,1 0 0,0 0 0,-1 0 0,1 0 0,0 1 0,-1-1 0,-20 13 0,10-5 0,9-7 0,0 0 0,0 0 0,0 0 0,0 0 0,0-1 0,0 1 0,-1 0 0,1-1 0,0 0 0,0 0 0,-1 1 0,1-1 0,0-1 0,-1 1 0,1 0 0,0 0 0,0-1 0,-4-1 0,6 2 0,0 0 0,0-1 0,0 1 0,0 0 0,1-1 0,-1 1 0,0-1 0,0 1 0,0 0 0,0-1 0,1 1 0,-1 0 0,0 0 0,0-1 0,1 1 0,-1 0 0,0 0 0,1-1 0,-1 1 0,0 0 0,1 0 0,-1 0 0,0-1 0,1 1 0,-1 0 0,0 0 0,1 0 0,-1 0 0,0 0 0,1 0 0,-1 0 0,1 0 0,-1 0 0,0 0 0,1 0 0,0 0 0,17-4 0,27-1 0,0 2 0,0 2 0,49 6 0,-18 8 0,-56-8 0,0-1 0,34 3 0,335-7 85,-186-1-1535,-179 1-5376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FB0E12-9A8F-4DCF-846D-995BB475AC46}" type="datetimeFigureOut">
              <a:rPr lang="pl-PL" smtClean="0"/>
              <a:t>16.04.2026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AB3D8-4346-402C-8E0E-A961104582C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9259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="1" dirty="0" err="1"/>
              <a:t>Never</a:t>
            </a:r>
            <a:r>
              <a:rPr lang="pl-PL" b="1" dirty="0"/>
              <a:t> gonna </a:t>
            </a:r>
            <a:r>
              <a:rPr lang="pl-PL" b="1" dirty="0" err="1"/>
              <a:t>give</a:t>
            </a:r>
            <a:r>
              <a:rPr lang="pl-PL" b="1" dirty="0"/>
              <a:t> </a:t>
            </a:r>
            <a:r>
              <a:rPr lang="pl-PL" b="1" dirty="0" err="1"/>
              <a:t>you</a:t>
            </a:r>
            <a:r>
              <a:rPr lang="pl-PL" b="1" dirty="0"/>
              <a:t> up, </a:t>
            </a:r>
            <a:r>
              <a:rPr lang="pl-PL" b="1" dirty="0" err="1"/>
              <a:t>never</a:t>
            </a:r>
            <a:r>
              <a:rPr lang="pl-PL" b="1" dirty="0"/>
              <a:t> gonna </a:t>
            </a:r>
            <a:r>
              <a:rPr lang="pl-PL" b="1" dirty="0" err="1"/>
              <a:t>let</a:t>
            </a:r>
            <a:r>
              <a:rPr lang="pl-PL" b="1" dirty="0"/>
              <a:t> </a:t>
            </a:r>
            <a:r>
              <a:rPr lang="pl-PL" b="1" dirty="0" err="1"/>
              <a:t>you</a:t>
            </a:r>
            <a:r>
              <a:rPr lang="pl-PL" b="1" dirty="0"/>
              <a:t> down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AB3D8-4346-402C-8E0E-A961104582CE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4438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AB3D8-4346-402C-8E0E-A961104582CE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0491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AB3D8-4346-402C-8E0E-A961104582CE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1010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Dlaczego czas regulacji, a nie IAE/ISE – 1) prostsze w interpretacji (zwłaszcza podczas optymalizacji), 2) mniejsza tendencja do zwiększania nastawów kontrolera, 3) możliwość pojawienia się nieciągłości, co ma znaczenie dydaktyczne, 4) z mojego doświadczenia wydaje się być lepszym podejściem, mniej podatnym na „dziwne” rozwiązania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AB3D8-4346-402C-8E0E-A961104582CE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3429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AB3D8-4346-402C-8E0E-A961104582CE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9749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AB3D8-4346-402C-8E0E-A961104582CE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91423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AB3D8-4346-402C-8E0E-A961104582CE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9582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BF6DA1-8065-450D-DD72-26912780E7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1443222-5D8F-3330-9B61-77213BE16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5CC5579-3A55-462C-AB91-DE0A2E1A0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499A-EFC9-4CFE-8269-865D7E3A7361}" type="datetime1">
              <a:rPr lang="pl-PL" smtClean="0"/>
              <a:t>16.04.2026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1C5B45F-561B-7AFA-E1A9-E30436E66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94D9FA9-3BB0-3D9B-598E-54102A892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4743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4D32792-642C-064E-6029-9F169AD41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88EF2E1-35C4-6993-4D38-2594A1F73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76A750D-E2EE-17BB-36AD-7EBC846F9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BDD34-3549-4DAE-8AA9-04DAB803FCE9}" type="datetime1">
              <a:rPr lang="pl-PL" smtClean="0"/>
              <a:t>16.04.2026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9773DB9-98BB-3623-8BF8-54E066D79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DE52B14-9A72-2FDB-3E75-B21258CD9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9598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3737036A-5536-1BA6-22E6-F0A0E70C0D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853FA8B0-0AD8-778B-8813-59868E08E1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BE3B72F-AF80-7A37-7D27-227A599F6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DE3C8-965F-4C00-A1AA-515E55053DB2}" type="datetime1">
              <a:rPr lang="pl-PL" smtClean="0"/>
              <a:t>16.04.2026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0FFC0ED-A2E6-D959-017D-C544826C7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FEA0CE4-1A12-E020-E44B-77D7DE833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443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82C8D0B-04D7-623D-D450-44EC96EDC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31B636F-5B68-7C31-8D13-96C5ECE1B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61AAF-CE8D-4D90-B764-91FA8DF1D44C}" type="datetime1">
              <a:rPr lang="pl-PL" smtClean="0"/>
              <a:t>16.04.2026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DEC1DAE9-5927-C434-3E14-A0F26D4C1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96892BF-5FBE-3A39-EFCC-B0E8CF9EE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4267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EAD6D02-7A0C-031B-E599-59899212E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A1FDD79-B65B-30AA-216F-C9814E2F9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E6F644F-53B6-FB6D-FD8D-741652F91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EC7E8-67BA-46C8-B77A-851C9B3077BD}" type="datetime1">
              <a:rPr lang="pl-PL" smtClean="0"/>
              <a:t>16.04.2026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DB02686-9D56-3DD5-2A09-2F0AE543C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75168D6-B850-DE04-8771-33A27DB73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/>
            </a:lvl1pPr>
          </a:lstStyle>
          <a:p>
            <a:fld id="{506482EE-12AD-4411-B64F-6A65A02CEA76}" type="slidenum">
              <a:rPr lang="pl-PL" smtClean="0"/>
              <a:pPr/>
              <a:t>‹#›</a:t>
            </a:fld>
            <a:r>
              <a:rPr lang="pl-PL"/>
              <a:t>/8</a:t>
            </a:r>
            <a:endParaRPr lang="pl-PL" sz="2000"/>
          </a:p>
        </p:txBody>
      </p:sp>
    </p:spTree>
    <p:extLst>
      <p:ext uri="{BB962C8B-B14F-4D97-AF65-F5344CB8AC3E}">
        <p14:creationId xmlns:p14="http://schemas.microsoft.com/office/powerpoint/2010/main" val="1139625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1B21698-FA6E-79F6-6322-BCC50D8F5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E23D11E-6B7D-0C4F-7510-C83D99D40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B5EC281-C3B3-0BB1-FC5A-8ACC6322A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EF967-CD0A-4431-93BE-316BF160EDA8}" type="datetime1">
              <a:rPr lang="pl-PL" smtClean="0"/>
              <a:t>16.04.2026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5A70B5F-C1E4-DF07-7212-44899EAC0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478D1E8-5498-F3CE-C2C0-C204586D5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69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E2B15DF-A3CC-A86B-F766-BE44AE5FE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C1BB8A-A11F-8379-EC17-47A52BB86A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CB29B5F0-7FBD-0139-5B0C-504B36E6CE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9D74ADC-3D3D-D8C0-EF3A-9C12FEF76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816BC-805E-4E0D-BAD2-57281A9CA21F}" type="datetime1">
              <a:rPr lang="pl-PL" smtClean="0"/>
              <a:t>16.04.2026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6C4D0E4-BDF1-24E8-C2F7-E095D04D3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03F09D1-DD57-D265-0B7B-C6F62B1DB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4983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915EA1-D141-FF97-0364-EEC7D09FE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BD6532E-ADF1-5BA7-3B0B-7B291F3ECE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4B64E6B-A791-F857-84A0-3D08FED485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46244C6-C78A-747B-06B0-171894E839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D764F37-DF82-CA0D-949C-240AADA8C2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5157D3C5-66E0-FEFE-2492-183702509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96FE-A171-4DAD-AC9B-67F5CCA19D14}" type="datetime1">
              <a:rPr lang="pl-PL" smtClean="0"/>
              <a:t>16.04.2026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3540397B-B484-B03A-28B1-3D429DD65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9D3F9732-03F7-F6EA-4D67-77F621870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5974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6AC7DB-ABB6-9A5E-8452-4EFEFF4C3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BFCF297F-73E8-104A-D2A7-67BFCBCCA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6A000-5B70-4F76-9011-5B4ABB15C3F5}" type="datetime1">
              <a:rPr lang="pl-PL" smtClean="0"/>
              <a:t>16.04.2026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DAFE7354-A8C3-4EE7-F8A4-F337D9759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08F7309-3CBD-0250-0D2C-74BF402D0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7007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B9502E15-C705-AB86-96A8-8CD376CAB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F405-7FDA-4D13-A593-35C0884C42EA}" type="datetime1">
              <a:rPr lang="pl-PL" smtClean="0"/>
              <a:t>16.04.2026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FBAF1C45-D3E4-1183-38C9-03F213387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881B38F-8A85-9F18-8482-7BEB60F0B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8463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CF1C8A-472B-05C8-10F2-F59CD8F51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D275AB8-B80A-8541-5D9F-42207CEDB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B448ACE-7617-3076-0487-21FD279A8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CFE05A0-A927-822F-2D39-921F29D05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74480-0532-4463-B401-5FC683CDE5A2}" type="datetime1">
              <a:rPr lang="pl-PL" smtClean="0"/>
              <a:t>16.04.2026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FA2996D-3BB4-08CB-95D4-E85F27CEA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C27EC9C-1D36-6101-EA3B-1CD80EF93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913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49E6E2C-CA9A-A51A-D284-1B22C2E45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943F12ED-D89A-3398-93AF-A85E1D668E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59B70C2-598B-E0CC-DF74-B1F10B9AB6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CBC85B7-B0D8-0E7C-055E-DE1F3F025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834B-8896-4E55-99EE-A98DC55192FC}" type="datetime1">
              <a:rPr lang="pl-PL" smtClean="0"/>
              <a:t>16.04.2026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1DEC2AB-4676-812B-F1A5-1659064F1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1EAE592-902B-4CD8-D5F6-1B78E9C4A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4411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389FE219-A92A-D1DD-9076-FBF21B1D6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9E66A74-3559-628B-75EE-E96151D79B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A1A98AE-73A5-EE15-60CD-020F3F76B8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9FA41-78D9-43A5-9B00-982C0A2C578B}" type="datetime1">
              <a:rPr lang="pl-PL" smtClean="0"/>
              <a:t>16.04.2026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6AB3D98-D64F-782C-E352-647AA5D65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6AD50F8-DF56-FA79-23F0-93B77ABE80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482EE-12AD-4411-B64F-6A65A02CEA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685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12" Type="http://schemas.openxmlformats.org/officeDocument/2006/relationships/customXml" Target="../ink/ink5.xml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6" Type="http://schemas.openxmlformats.org/officeDocument/2006/relationships/customXml" Target="../ink/ink7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image" Target="../media/image17.png"/><Relationship Id="rId5" Type="http://schemas.openxmlformats.org/officeDocument/2006/relationships/image" Target="../media/image140.png"/><Relationship Id="rId15" Type="http://schemas.openxmlformats.org/officeDocument/2006/relationships/image" Target="../media/image19.png"/><Relationship Id="rId10" Type="http://schemas.openxmlformats.org/officeDocument/2006/relationships/customXml" Target="../ink/ink4.xml"/><Relationship Id="rId4" Type="http://schemas.openxmlformats.org/officeDocument/2006/relationships/customXml" Target="../ink/ink1.xml"/><Relationship Id="rId9" Type="http://schemas.openxmlformats.org/officeDocument/2006/relationships/image" Target="../media/image16.png"/><Relationship Id="rId14" Type="http://schemas.openxmlformats.org/officeDocument/2006/relationships/customXml" Target="../ink/ink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>
            <a:extLst>
              <a:ext uri="{FF2B5EF4-FFF2-40B4-BE49-F238E27FC236}">
                <a16:creationId xmlns:a16="http://schemas.microsoft.com/office/drawing/2014/main" id="{3CF06F40-6CDD-1882-5D7C-5B212074BC64}"/>
              </a:ext>
            </a:extLst>
          </p:cNvPr>
          <p:cNvSpPr txBox="1"/>
          <p:nvPr/>
        </p:nvSpPr>
        <p:spPr>
          <a:xfrm>
            <a:off x="3246326" y="682816"/>
            <a:ext cx="56993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>
                <a:solidFill>
                  <a:schemeClr val="bg1"/>
                </a:solidFill>
                <a:latin typeface="Source Sans Pro Light" panose="020B0403030403020204" pitchFamily="34" charset="0"/>
                <a:ea typeface="Source Serif Pro" panose="02040603050405020204" pitchFamily="18" charset="0"/>
              </a:rPr>
              <a:t>Zakład Samolotów i Śmigłowców</a:t>
            </a:r>
          </a:p>
          <a:p>
            <a:pPr algn="ctr"/>
            <a:r>
              <a:rPr lang="pl-PL">
                <a:solidFill>
                  <a:schemeClr val="bg1"/>
                </a:solidFill>
                <a:latin typeface="Source Sans Pro Light" panose="020B0403030403020204" pitchFamily="34" charset="0"/>
                <a:ea typeface="Source Serif Pro" panose="02040603050405020204" pitchFamily="18" charset="0"/>
              </a:rPr>
              <a:t>Wydział Mechaniczny Energetyki i Lotnictwa</a:t>
            </a:r>
          </a:p>
          <a:p>
            <a:pPr algn="ctr"/>
            <a:r>
              <a:rPr lang="pl-PL">
                <a:solidFill>
                  <a:schemeClr val="bg1"/>
                </a:solidFill>
                <a:ea typeface="Source Serif Pro" panose="02040603050405020204" pitchFamily="18" charset="0"/>
              </a:rPr>
              <a:t>Politechnika Warszawska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0CBC331D-8069-B1C8-0B2C-BC64036C1009}"/>
              </a:ext>
            </a:extLst>
          </p:cNvPr>
          <p:cNvSpPr txBox="1"/>
          <p:nvPr/>
        </p:nvSpPr>
        <p:spPr>
          <a:xfrm>
            <a:off x="1272608" y="2028616"/>
            <a:ext cx="96467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5400" b="1" dirty="0">
                <a:solidFill>
                  <a:schemeClr val="bg1"/>
                </a:solidFill>
                <a:latin typeface="Source Sans Pro Light" panose="020B0403030403020204" pitchFamily="34" charset="0"/>
              </a:rPr>
              <a:t>Niedeterministyczne algorytmy optymalizacyjne na przykładzie strojenia kontrolera przechylenia</a:t>
            </a:r>
          </a:p>
          <a:p>
            <a:pPr algn="ctr"/>
            <a:endParaRPr lang="pl-PL" sz="5400" b="1" dirty="0">
              <a:solidFill>
                <a:schemeClr val="bg1"/>
              </a:solidFill>
              <a:latin typeface="Source Sans Pro Light" panose="020B0403030403020204" pitchFamily="34" charset="0"/>
            </a:endParaRPr>
          </a:p>
        </p:txBody>
      </p:sp>
      <p:pic>
        <p:nvPicPr>
          <p:cNvPr id="1034" name="Picture 10" descr="Matlab i Simulink">
            <a:extLst>
              <a:ext uri="{FF2B5EF4-FFF2-40B4-BE49-F238E27FC236}">
                <a16:creationId xmlns:a16="http://schemas.microsoft.com/office/drawing/2014/main" id="{B85EE7B7-C84F-DF27-2EB4-76345805BB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1" t="14850" r="9098" b="13927"/>
          <a:stretch>
            <a:fillRect/>
          </a:stretch>
        </p:blipFill>
        <p:spPr bwMode="auto">
          <a:xfrm>
            <a:off x="4063708" y="4960720"/>
            <a:ext cx="4064583" cy="136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976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CD6626CF-CDD5-7E68-C23F-28066844A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678" y="1510711"/>
            <a:ext cx="7490643" cy="4462791"/>
          </a:xfrm>
          <a:prstGeom prst="rect">
            <a:avLst/>
          </a:prstGeom>
        </p:spPr>
      </p:pic>
      <p:sp>
        <p:nvSpPr>
          <p:cNvPr id="13" name="Tytuł 1">
            <a:extLst>
              <a:ext uri="{FF2B5EF4-FFF2-40B4-BE49-F238E27FC236}">
                <a16:creationId xmlns:a16="http://schemas.microsoft.com/office/drawing/2014/main" id="{A7226D18-7B77-67E1-134E-EBE2BA6DCC62}"/>
              </a:ext>
            </a:extLst>
          </p:cNvPr>
          <p:cNvSpPr txBox="1">
            <a:spLocks/>
          </p:cNvSpPr>
          <p:nvPr/>
        </p:nvSpPr>
        <p:spPr>
          <a:xfrm>
            <a:off x="838200" y="645135"/>
            <a:ext cx="10515600" cy="69151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/>
              <a:t>Po co nam metody niedeterministyczne?</a:t>
            </a:r>
          </a:p>
        </p:txBody>
      </p:sp>
      <p:pic>
        <p:nvPicPr>
          <p:cNvPr id="6" name="Symbol zastępczy zawartości 6">
            <a:extLst>
              <a:ext uri="{FF2B5EF4-FFF2-40B4-BE49-F238E27FC236}">
                <a16:creationId xmlns:a16="http://schemas.microsoft.com/office/drawing/2014/main" id="{5F7EEB6C-0032-3E1A-365C-FF47D74388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54255" y1="62054" x2="53014" y2="62482"/>
                        <a14:foregroundMark x1="53103" y1="61056" x2="54965" y2="60628"/>
                        <a14:backgroundMark x1="53635" y1="59772" x2="53635" y2="59772"/>
                        <a14:backgroundMark x1="53635" y1="60342" x2="53635" y2="60342"/>
                      </a14:backgroundRemoval>
                    </a14:imgEffect>
                  </a14:imgLayer>
                </a14:imgProps>
              </a:ext>
            </a:extLst>
          </a:blip>
          <a:srcRect l="18349" t="12591" r="10199" b="9330"/>
          <a:stretch>
            <a:fillRect/>
          </a:stretch>
        </p:blipFill>
        <p:spPr>
          <a:xfrm>
            <a:off x="3495040" y="1910081"/>
            <a:ext cx="5303520" cy="3556000"/>
          </a:xfrm>
          <a:prstGeom prst="rect">
            <a:avLst/>
          </a:prstGeom>
        </p:spPr>
      </p:pic>
      <p:sp>
        <p:nvSpPr>
          <p:cNvPr id="8" name="Symbol zastępczy numeru slajdu 7">
            <a:extLst>
              <a:ext uri="{FF2B5EF4-FFF2-40B4-BE49-F238E27FC236}">
                <a16:creationId xmlns:a16="http://schemas.microsoft.com/office/drawing/2014/main" id="{E31E7E3A-D503-1033-41A5-577729FB7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2</a:t>
            </a:fld>
            <a:endParaRPr lang="pl-PL"/>
          </a:p>
        </p:txBody>
      </p:sp>
      <p:cxnSp>
        <p:nvCxnSpPr>
          <p:cNvPr id="3" name="Łącznik prosty 2">
            <a:extLst>
              <a:ext uri="{FF2B5EF4-FFF2-40B4-BE49-F238E27FC236}">
                <a16:creationId xmlns:a16="http://schemas.microsoft.com/office/drawing/2014/main" id="{D5FC2D72-C9AF-F9FB-F9B4-65C9DF8E58DC}"/>
              </a:ext>
            </a:extLst>
          </p:cNvPr>
          <p:cNvCxnSpPr/>
          <p:nvPr/>
        </p:nvCxnSpPr>
        <p:spPr>
          <a:xfrm>
            <a:off x="6897414" y="1910081"/>
            <a:ext cx="0" cy="3733974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427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E8443011-C710-B758-7433-116643B86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678" y="1510711"/>
            <a:ext cx="7490643" cy="4462791"/>
          </a:xfrm>
          <a:prstGeom prst="rect">
            <a:avLst/>
          </a:prstGeom>
        </p:spPr>
      </p:pic>
      <p:pic>
        <p:nvPicPr>
          <p:cNvPr id="2" name="Symbol zastępczy zawartości 6">
            <a:extLst>
              <a:ext uri="{FF2B5EF4-FFF2-40B4-BE49-F238E27FC236}">
                <a16:creationId xmlns:a16="http://schemas.microsoft.com/office/drawing/2014/main" id="{BD533E02-28FA-D9D8-096E-18B48E2FB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255" y1="62054" x2="53014" y2="62482"/>
                        <a14:foregroundMark x1="53103" y1="61056" x2="54965" y2="60628"/>
                        <a14:backgroundMark x1="53635" y1="59772" x2="53635" y2="59772"/>
                        <a14:backgroundMark x1="53635" y1="60342" x2="53635" y2="60342"/>
                      </a14:backgroundRemoval>
                    </a14:imgEffect>
                  </a14:imgLayer>
                </a14:imgProps>
              </a:ext>
            </a:extLst>
          </a:blip>
          <a:srcRect l="33438" r="26457"/>
          <a:stretch>
            <a:fillRect/>
          </a:stretch>
        </p:blipFill>
        <p:spPr>
          <a:xfrm>
            <a:off x="4615006" y="1336650"/>
            <a:ext cx="2976880" cy="4554325"/>
          </a:xfrm>
          <a:prstGeom prst="rect">
            <a:avLst/>
          </a:prstGeom>
        </p:spPr>
      </p:pic>
      <p:pic>
        <p:nvPicPr>
          <p:cNvPr id="3" name="Symbol zastępczy zawartości 6">
            <a:extLst>
              <a:ext uri="{FF2B5EF4-FFF2-40B4-BE49-F238E27FC236}">
                <a16:creationId xmlns:a16="http://schemas.microsoft.com/office/drawing/2014/main" id="{49BA2515-A29A-6D49-81BA-0EB015075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255" y1="62054" x2="53014" y2="62482"/>
                        <a14:foregroundMark x1="53103" y1="61056" x2="54965" y2="60628"/>
                        <a14:backgroundMark x1="53635" y1="59772" x2="53635" y2="59772"/>
                        <a14:backgroundMark x1="53635" y1="60342" x2="53635" y2="60342"/>
                      </a14:backgroundRemoval>
                    </a14:imgEffect>
                  </a14:imgLayer>
                </a14:imgProps>
              </a:ext>
            </a:extLst>
          </a:blip>
          <a:srcRect l="73543"/>
          <a:stretch>
            <a:fillRect/>
          </a:stretch>
        </p:blipFill>
        <p:spPr>
          <a:xfrm>
            <a:off x="7591885" y="1336650"/>
            <a:ext cx="1963783" cy="4554325"/>
          </a:xfrm>
          <a:prstGeom prst="rect">
            <a:avLst/>
          </a:prstGeom>
        </p:spPr>
      </p:pic>
      <p:pic>
        <p:nvPicPr>
          <p:cNvPr id="5" name="Symbol zastępczy zawartości 6">
            <a:extLst>
              <a:ext uri="{FF2B5EF4-FFF2-40B4-BE49-F238E27FC236}">
                <a16:creationId xmlns:a16="http://schemas.microsoft.com/office/drawing/2014/main" id="{863B8E06-885E-3B9E-50A2-DF74D5A059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255" y1="62054" x2="53014" y2="62482"/>
                        <a14:foregroundMark x1="53103" y1="61056" x2="54965" y2="60628"/>
                        <a14:backgroundMark x1="53635" y1="59772" x2="53635" y2="59772"/>
                        <a14:backgroundMark x1="53635" y1="60342" x2="53635" y2="60342"/>
                      </a14:backgroundRemoval>
                    </a14:imgEffect>
                  </a14:imgLayer>
                </a14:imgProps>
              </a:ext>
            </a:extLst>
          </a:blip>
          <a:srcRect r="66562"/>
          <a:stretch>
            <a:fillRect/>
          </a:stretch>
        </p:blipFill>
        <p:spPr>
          <a:xfrm>
            <a:off x="2133064" y="1336650"/>
            <a:ext cx="2481942" cy="4554325"/>
          </a:xfrm>
          <a:prstGeom prst="rect">
            <a:avLst/>
          </a:prstGeom>
        </p:spPr>
      </p:pic>
      <p:sp>
        <p:nvSpPr>
          <p:cNvPr id="6" name="Tytuł 1">
            <a:extLst>
              <a:ext uri="{FF2B5EF4-FFF2-40B4-BE49-F238E27FC236}">
                <a16:creationId xmlns:a16="http://schemas.microsoft.com/office/drawing/2014/main" id="{C4370FA2-0709-D759-F704-9A7CFEA98936}"/>
              </a:ext>
            </a:extLst>
          </p:cNvPr>
          <p:cNvSpPr txBox="1">
            <a:spLocks/>
          </p:cNvSpPr>
          <p:nvPr/>
        </p:nvSpPr>
        <p:spPr>
          <a:xfrm>
            <a:off x="838200" y="645135"/>
            <a:ext cx="10515600" cy="69151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/>
              <a:t>Po co nam metody niedeterministyczne?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010AD18-EE6F-E3F7-5A40-289C61AB3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z="2000" smtClean="0"/>
              <a:t>3</a:t>
            </a:fld>
            <a:endParaRPr lang="pl-PL" sz="2000"/>
          </a:p>
        </p:txBody>
      </p:sp>
    </p:spTree>
    <p:extLst>
      <p:ext uri="{BB962C8B-B14F-4D97-AF65-F5344CB8AC3E}">
        <p14:creationId xmlns:p14="http://schemas.microsoft.com/office/powerpoint/2010/main" val="277550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L -0.00039 -0.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B00BEE-D6F0-D9B5-E1C7-7E85887CB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50278"/>
            <a:ext cx="10515600" cy="899161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/>
              <a:t>Co pamiętacie z PAS-ów?</a:t>
            </a:r>
            <a:br>
              <a:rPr lang="pl-PL" b="1"/>
            </a:br>
            <a:r>
              <a:rPr lang="pl-PL" sz="2200" i="1" err="1"/>
              <a:t>aka</a:t>
            </a:r>
            <a:r>
              <a:rPr lang="pl-PL" sz="2200" i="1"/>
              <a:t> z teorii sterowania</a:t>
            </a:r>
            <a:endParaRPr lang="pl-PL" i="1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C1B78A9-D894-FAEA-8716-44E8EDD1816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392671" y="4042988"/>
            <a:ext cx="2965474" cy="106610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DF87C58B-9B10-E0B6-E75A-7C3F29BCC86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5267859" y="5142882"/>
            <a:ext cx="4247024" cy="128385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67FEB115-C3C1-097C-F958-EB5FF5560B2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35000"/>
          </a:blip>
          <a:srcRect l="2697" t="4538" b="2794"/>
          <a:stretch>
            <a:fillRect/>
          </a:stretch>
        </p:blipFill>
        <p:spPr>
          <a:xfrm>
            <a:off x="6894092" y="329122"/>
            <a:ext cx="4956616" cy="1568726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5D7D9D5A-41A8-C568-4569-A64F7A97871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</a:blip>
          <a:stretch>
            <a:fillRect/>
          </a:stretch>
        </p:blipFill>
        <p:spPr>
          <a:xfrm>
            <a:off x="1481727" y="5271131"/>
            <a:ext cx="3364962" cy="1317915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19D1B547-FDC3-AA40-4C0E-15533C2F0710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tretch>
            <a:fillRect/>
          </a:stretch>
        </p:blipFill>
        <p:spPr>
          <a:xfrm>
            <a:off x="5197617" y="1267608"/>
            <a:ext cx="1504888" cy="1709021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EA50B00B-C273-26D0-53C3-63C190120085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6894092" y="2136747"/>
            <a:ext cx="4707339" cy="682994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ADD13C7D-6020-D4D5-235E-1790DA6B6A68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35000"/>
          </a:blip>
          <a:srcRect l="4502" t="2724" b="942"/>
          <a:stretch>
            <a:fillRect/>
          </a:stretch>
        </p:blipFill>
        <p:spPr>
          <a:xfrm>
            <a:off x="10013909" y="3058640"/>
            <a:ext cx="1739566" cy="3582698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C0E85E88-5DFC-DCF1-4C83-2C56FA57B55B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35000"/>
          </a:blip>
          <a:stretch>
            <a:fillRect/>
          </a:stretch>
        </p:blipFill>
        <p:spPr>
          <a:xfrm>
            <a:off x="3707478" y="4237448"/>
            <a:ext cx="5990054" cy="727054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D1A813FD-1EB8-16D9-EFFD-E1B9521082EB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35000"/>
          </a:blip>
          <a:stretch>
            <a:fillRect/>
          </a:stretch>
        </p:blipFill>
        <p:spPr>
          <a:xfrm>
            <a:off x="818135" y="435990"/>
            <a:ext cx="4891606" cy="786026"/>
          </a:xfrm>
          <a:prstGeom prst="rect">
            <a:avLst/>
          </a:prstGeom>
        </p:spPr>
      </p:pic>
      <p:pic>
        <p:nvPicPr>
          <p:cNvPr id="26" name="Obraz 25">
            <a:extLst>
              <a:ext uri="{FF2B5EF4-FFF2-40B4-BE49-F238E27FC236}">
                <a16:creationId xmlns:a16="http://schemas.microsoft.com/office/drawing/2014/main" id="{33D4C4A7-1A4A-88BD-B504-7D8E51358592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35000"/>
          </a:blip>
          <a:stretch>
            <a:fillRect/>
          </a:stretch>
        </p:blipFill>
        <p:spPr>
          <a:xfrm>
            <a:off x="672185" y="1289506"/>
            <a:ext cx="4208146" cy="1530235"/>
          </a:xfrm>
          <a:prstGeom prst="rect">
            <a:avLst/>
          </a:prstGeom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39A310EA-31AC-5C96-95B9-44B0905BD5AC}"/>
              </a:ext>
            </a:extLst>
          </p:cNvPr>
          <p:cNvSpPr txBox="1">
            <a:spLocks/>
          </p:cNvSpPr>
          <p:nvPr/>
        </p:nvSpPr>
        <p:spPr>
          <a:xfrm>
            <a:off x="838200" y="4127819"/>
            <a:ext cx="10515600" cy="142365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b="1"/>
              <a:t>Cel ćwiczenia</a:t>
            </a:r>
            <a:r>
              <a:rPr lang="pl-PL"/>
              <a:t>: zaprojektowanie kontrolera przechylenia w taki sposób, żeby samolot zachowywał się tak, jak chcemy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2B58D08-C01B-17FF-0FA9-EBBB45EB1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z="2000" smtClean="0"/>
              <a:t>4</a:t>
            </a:fld>
            <a:endParaRPr lang="pl-PL" sz="2000"/>
          </a:p>
        </p:txBody>
      </p:sp>
    </p:spTree>
    <p:extLst>
      <p:ext uri="{BB962C8B-B14F-4D97-AF65-F5344CB8AC3E}">
        <p14:creationId xmlns:p14="http://schemas.microsoft.com/office/powerpoint/2010/main" val="180452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6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6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6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6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6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6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6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6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BD8AEA84-0541-C316-0675-00453801A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47" y="-18200"/>
            <a:ext cx="11752906" cy="6858000"/>
          </a:xfrm>
          <a:prstGeom prst="rect">
            <a:avLst/>
          </a:pr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45735C4A-285B-9804-F085-332AB62EA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>
                <a:solidFill>
                  <a:schemeClr val="bg1"/>
                </a:solidFill>
              </a:rPr>
              <a:t>Czego chcemy?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Pismo odręczne 1">
                <a:extLst>
                  <a:ext uri="{FF2B5EF4-FFF2-40B4-BE49-F238E27FC236}">
                    <a16:creationId xmlns:a16="http://schemas.microsoft.com/office/drawing/2014/main" id="{8931D6D8-4D93-29B0-9E3E-4B8F012E6997}"/>
                  </a:ext>
                </a:extLst>
              </p14:cNvPr>
              <p14:cNvContentPartPr/>
              <p14:nvPr/>
            </p14:nvContentPartPr>
            <p14:xfrm>
              <a:off x="688560" y="2773240"/>
              <a:ext cx="568440" cy="3152160"/>
            </p14:xfrm>
          </p:contentPart>
        </mc:Choice>
        <mc:Fallback xmlns="">
          <p:pic>
            <p:nvPicPr>
              <p:cNvPr id="2" name="Pismo odręczne 1">
                <a:extLst>
                  <a:ext uri="{FF2B5EF4-FFF2-40B4-BE49-F238E27FC236}">
                    <a16:creationId xmlns:a16="http://schemas.microsoft.com/office/drawing/2014/main" id="{8931D6D8-4D93-29B0-9E3E-4B8F012E699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0560" y="2755240"/>
                <a:ext cx="604080" cy="318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" name="Pismo odręczne 2">
                <a:extLst>
                  <a:ext uri="{FF2B5EF4-FFF2-40B4-BE49-F238E27FC236}">
                    <a16:creationId xmlns:a16="http://schemas.microsoft.com/office/drawing/2014/main" id="{2E68F0E3-6DE3-8F49-1016-01DEE94E0EA7}"/>
                  </a:ext>
                </a:extLst>
              </p14:cNvPr>
              <p14:cNvContentPartPr/>
              <p14:nvPr/>
            </p14:nvContentPartPr>
            <p14:xfrm>
              <a:off x="1367160" y="894040"/>
              <a:ext cx="885960" cy="1799280"/>
            </p14:xfrm>
          </p:contentPart>
        </mc:Choice>
        <mc:Fallback xmlns="">
          <p:pic>
            <p:nvPicPr>
              <p:cNvPr id="3" name="Pismo odręczne 2">
                <a:extLst>
                  <a:ext uri="{FF2B5EF4-FFF2-40B4-BE49-F238E27FC236}">
                    <a16:creationId xmlns:a16="http://schemas.microsoft.com/office/drawing/2014/main" id="{2E68F0E3-6DE3-8F49-1016-01DEE94E0EA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49160" y="876040"/>
                <a:ext cx="921600" cy="18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" name="Pismo odręczne 3">
                <a:extLst>
                  <a:ext uri="{FF2B5EF4-FFF2-40B4-BE49-F238E27FC236}">
                    <a16:creationId xmlns:a16="http://schemas.microsoft.com/office/drawing/2014/main" id="{7672DC1A-369D-DF22-C2A3-515BB3FF0B34}"/>
                  </a:ext>
                </a:extLst>
              </p14:cNvPr>
              <p14:cNvContentPartPr/>
              <p14:nvPr/>
            </p14:nvContentPartPr>
            <p14:xfrm>
              <a:off x="2372640" y="2783680"/>
              <a:ext cx="566280" cy="627120"/>
            </p14:xfrm>
          </p:contentPart>
        </mc:Choice>
        <mc:Fallback xmlns="">
          <p:pic>
            <p:nvPicPr>
              <p:cNvPr id="4" name="Pismo odręczne 3">
                <a:extLst>
                  <a:ext uri="{FF2B5EF4-FFF2-40B4-BE49-F238E27FC236}">
                    <a16:creationId xmlns:a16="http://schemas.microsoft.com/office/drawing/2014/main" id="{7672DC1A-369D-DF22-C2A3-515BB3FF0B3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354640" y="2765680"/>
                <a:ext cx="601920" cy="66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Pismo odręczne 7">
                <a:extLst>
                  <a:ext uri="{FF2B5EF4-FFF2-40B4-BE49-F238E27FC236}">
                    <a16:creationId xmlns:a16="http://schemas.microsoft.com/office/drawing/2014/main" id="{33EEB788-125A-36B1-4E12-0A2FA2103B4D}"/>
                  </a:ext>
                </a:extLst>
              </p14:cNvPr>
              <p14:cNvContentPartPr/>
              <p14:nvPr/>
            </p14:nvContentPartPr>
            <p14:xfrm>
              <a:off x="3169680" y="2286520"/>
              <a:ext cx="853920" cy="425520"/>
            </p14:xfrm>
          </p:contentPart>
        </mc:Choice>
        <mc:Fallback xmlns="">
          <p:pic>
            <p:nvPicPr>
              <p:cNvPr id="8" name="Pismo odręczne 7">
                <a:extLst>
                  <a:ext uri="{FF2B5EF4-FFF2-40B4-BE49-F238E27FC236}">
                    <a16:creationId xmlns:a16="http://schemas.microsoft.com/office/drawing/2014/main" id="{33EEB788-125A-36B1-4E12-0A2FA2103B4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151680" y="2268520"/>
                <a:ext cx="889560" cy="46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" name="Pismo odręczne 8">
                <a:extLst>
                  <a:ext uri="{FF2B5EF4-FFF2-40B4-BE49-F238E27FC236}">
                    <a16:creationId xmlns:a16="http://schemas.microsoft.com/office/drawing/2014/main" id="{D478B014-C3A0-9011-8709-8673C3E22630}"/>
                  </a:ext>
                </a:extLst>
              </p14:cNvPr>
              <p14:cNvContentPartPr/>
              <p14:nvPr/>
            </p14:nvContentPartPr>
            <p14:xfrm>
              <a:off x="4277040" y="2752720"/>
              <a:ext cx="345600" cy="91080"/>
            </p14:xfrm>
          </p:contentPart>
        </mc:Choice>
        <mc:Fallback xmlns="">
          <p:pic>
            <p:nvPicPr>
              <p:cNvPr id="9" name="Pismo odręczne 8">
                <a:extLst>
                  <a:ext uri="{FF2B5EF4-FFF2-40B4-BE49-F238E27FC236}">
                    <a16:creationId xmlns:a16="http://schemas.microsoft.com/office/drawing/2014/main" id="{D478B014-C3A0-9011-8709-8673C3E22630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259059" y="2734649"/>
                <a:ext cx="381203" cy="12686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0" name="Pismo odręczne 9">
                <a:extLst>
                  <a:ext uri="{FF2B5EF4-FFF2-40B4-BE49-F238E27FC236}">
                    <a16:creationId xmlns:a16="http://schemas.microsoft.com/office/drawing/2014/main" id="{897EA8FD-48BE-6F26-7DA7-A5CF98247AD5}"/>
                  </a:ext>
                </a:extLst>
              </p14:cNvPr>
              <p14:cNvContentPartPr/>
              <p14:nvPr/>
            </p14:nvContentPartPr>
            <p14:xfrm>
              <a:off x="4978320" y="2590000"/>
              <a:ext cx="811080" cy="128880"/>
            </p14:xfrm>
          </p:contentPart>
        </mc:Choice>
        <mc:Fallback xmlns="">
          <p:pic>
            <p:nvPicPr>
              <p:cNvPr id="10" name="Pismo odręczne 9">
                <a:extLst>
                  <a:ext uri="{FF2B5EF4-FFF2-40B4-BE49-F238E27FC236}">
                    <a16:creationId xmlns:a16="http://schemas.microsoft.com/office/drawing/2014/main" id="{897EA8FD-48BE-6F26-7DA7-A5CF98247AD5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960328" y="2572000"/>
                <a:ext cx="846704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1" name="Pismo odręczne 10">
                <a:extLst>
                  <a:ext uri="{FF2B5EF4-FFF2-40B4-BE49-F238E27FC236}">
                    <a16:creationId xmlns:a16="http://schemas.microsoft.com/office/drawing/2014/main" id="{8719784A-8E58-EF81-E9DA-EA41E3C99EFD}"/>
                  </a:ext>
                </a:extLst>
              </p14:cNvPr>
              <p14:cNvContentPartPr/>
              <p14:nvPr/>
            </p14:nvContentPartPr>
            <p14:xfrm>
              <a:off x="6835920" y="2698360"/>
              <a:ext cx="376200" cy="15120"/>
            </p14:xfrm>
          </p:contentPart>
        </mc:Choice>
        <mc:Fallback xmlns="">
          <p:pic>
            <p:nvPicPr>
              <p:cNvPr id="11" name="Pismo odręczne 10">
                <a:extLst>
                  <a:ext uri="{FF2B5EF4-FFF2-40B4-BE49-F238E27FC236}">
                    <a16:creationId xmlns:a16="http://schemas.microsoft.com/office/drawing/2014/main" id="{8719784A-8E58-EF81-E9DA-EA41E3C99EFD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817920" y="2679921"/>
                <a:ext cx="411840" cy="51629"/>
              </a:xfrm>
              <a:prstGeom prst="rect">
                <a:avLst/>
              </a:prstGeom>
            </p:spPr>
          </p:pic>
        </mc:Fallback>
      </mc:AlternateContent>
      <p:cxnSp>
        <p:nvCxnSpPr>
          <p:cNvPr id="14" name="Łącznik prosty ze strzałką 13">
            <a:extLst>
              <a:ext uri="{FF2B5EF4-FFF2-40B4-BE49-F238E27FC236}">
                <a16:creationId xmlns:a16="http://schemas.microsoft.com/office/drawing/2014/main" id="{89A9330F-DCF0-CE8D-C52F-2FF68EAEA04E}"/>
              </a:ext>
            </a:extLst>
          </p:cNvPr>
          <p:cNvCxnSpPr/>
          <p:nvPr/>
        </p:nvCxnSpPr>
        <p:spPr>
          <a:xfrm>
            <a:off x="565800" y="802600"/>
            <a:ext cx="1178560" cy="0"/>
          </a:xfrm>
          <a:prstGeom prst="straightConnector1">
            <a:avLst/>
          </a:prstGeom>
          <a:ln w="76200">
            <a:solidFill>
              <a:schemeClr val="tx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15">
            <a:extLst>
              <a:ext uri="{FF2B5EF4-FFF2-40B4-BE49-F238E27FC236}">
                <a16:creationId xmlns:a16="http://schemas.microsoft.com/office/drawing/2014/main" id="{C364C3D4-C739-5D3C-2E5F-99C13F84C537}"/>
              </a:ext>
            </a:extLst>
          </p:cNvPr>
          <p:cNvCxnSpPr>
            <a:cxnSpLocks/>
          </p:cNvCxnSpPr>
          <p:nvPr/>
        </p:nvCxnSpPr>
        <p:spPr>
          <a:xfrm>
            <a:off x="565800" y="5679440"/>
            <a:ext cx="272400" cy="0"/>
          </a:xfrm>
          <a:prstGeom prst="line">
            <a:avLst/>
          </a:prstGeom>
          <a:ln w="57150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17">
            <a:extLst>
              <a:ext uri="{FF2B5EF4-FFF2-40B4-BE49-F238E27FC236}">
                <a16:creationId xmlns:a16="http://schemas.microsoft.com/office/drawing/2014/main" id="{F86476E1-3DB7-7976-C096-56F5C5E807D4}"/>
              </a:ext>
            </a:extLst>
          </p:cNvPr>
          <p:cNvCxnSpPr>
            <a:cxnSpLocks/>
          </p:cNvCxnSpPr>
          <p:nvPr/>
        </p:nvCxnSpPr>
        <p:spPr>
          <a:xfrm>
            <a:off x="576920" y="2987040"/>
            <a:ext cx="680080" cy="0"/>
          </a:xfrm>
          <a:prstGeom prst="line">
            <a:avLst/>
          </a:prstGeom>
          <a:ln w="57150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Łącznik prosty 20">
            <a:extLst>
              <a:ext uri="{FF2B5EF4-FFF2-40B4-BE49-F238E27FC236}">
                <a16:creationId xmlns:a16="http://schemas.microsoft.com/office/drawing/2014/main" id="{E56627BE-27D8-9CD6-707C-B639CC0732CC}"/>
              </a:ext>
            </a:extLst>
          </p:cNvPr>
          <p:cNvCxnSpPr>
            <a:cxnSpLocks/>
          </p:cNvCxnSpPr>
          <p:nvPr/>
        </p:nvCxnSpPr>
        <p:spPr>
          <a:xfrm>
            <a:off x="882360" y="5679440"/>
            <a:ext cx="0" cy="975360"/>
          </a:xfrm>
          <a:prstGeom prst="line">
            <a:avLst/>
          </a:prstGeom>
          <a:ln w="57150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Łącznik prosty 23">
            <a:extLst>
              <a:ext uri="{FF2B5EF4-FFF2-40B4-BE49-F238E27FC236}">
                <a16:creationId xmlns:a16="http://schemas.microsoft.com/office/drawing/2014/main" id="{5997FED1-E18C-7531-A69F-7E5495181BA6}"/>
              </a:ext>
            </a:extLst>
          </p:cNvPr>
          <p:cNvCxnSpPr>
            <a:cxnSpLocks/>
          </p:cNvCxnSpPr>
          <p:nvPr/>
        </p:nvCxnSpPr>
        <p:spPr>
          <a:xfrm>
            <a:off x="1257000" y="2968954"/>
            <a:ext cx="0" cy="3685846"/>
          </a:xfrm>
          <a:prstGeom prst="line">
            <a:avLst/>
          </a:prstGeom>
          <a:ln w="57150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Łącznik prosty ze strzałką 26">
            <a:extLst>
              <a:ext uri="{FF2B5EF4-FFF2-40B4-BE49-F238E27FC236}">
                <a16:creationId xmlns:a16="http://schemas.microsoft.com/office/drawing/2014/main" id="{DF32A2BD-2BDE-295B-4909-C84D7023D78D}"/>
              </a:ext>
            </a:extLst>
          </p:cNvPr>
          <p:cNvCxnSpPr/>
          <p:nvPr/>
        </p:nvCxnSpPr>
        <p:spPr>
          <a:xfrm>
            <a:off x="882360" y="6471920"/>
            <a:ext cx="374640" cy="0"/>
          </a:xfrm>
          <a:prstGeom prst="straightConnector1">
            <a:avLst/>
          </a:prstGeom>
          <a:ln w="38100"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Łącznik prosty 28">
            <a:extLst>
              <a:ext uri="{FF2B5EF4-FFF2-40B4-BE49-F238E27FC236}">
                <a16:creationId xmlns:a16="http://schemas.microsoft.com/office/drawing/2014/main" id="{70E96678-8EE8-F7BB-C39F-06778765B2DE}"/>
              </a:ext>
            </a:extLst>
          </p:cNvPr>
          <p:cNvCxnSpPr>
            <a:cxnSpLocks/>
          </p:cNvCxnSpPr>
          <p:nvPr/>
        </p:nvCxnSpPr>
        <p:spPr>
          <a:xfrm>
            <a:off x="565800" y="2590000"/>
            <a:ext cx="11393360" cy="0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Łącznik prosty 30">
            <a:extLst>
              <a:ext uri="{FF2B5EF4-FFF2-40B4-BE49-F238E27FC236}">
                <a16:creationId xmlns:a16="http://schemas.microsoft.com/office/drawing/2014/main" id="{4235E9D0-DE5A-AA38-C1E6-8FD490682A6F}"/>
              </a:ext>
            </a:extLst>
          </p:cNvPr>
          <p:cNvCxnSpPr>
            <a:cxnSpLocks/>
          </p:cNvCxnSpPr>
          <p:nvPr/>
        </p:nvCxnSpPr>
        <p:spPr>
          <a:xfrm>
            <a:off x="565800" y="2843800"/>
            <a:ext cx="11393360" cy="0"/>
          </a:xfrm>
          <a:prstGeom prst="line">
            <a:avLst/>
          </a:prstGeom>
          <a:ln w="38100">
            <a:solidFill>
              <a:schemeClr val="tx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Łącznik prosty 32">
            <a:extLst>
              <a:ext uri="{FF2B5EF4-FFF2-40B4-BE49-F238E27FC236}">
                <a16:creationId xmlns:a16="http://schemas.microsoft.com/office/drawing/2014/main" id="{981001CE-EA66-79E0-EE29-253E487B353F}"/>
              </a:ext>
            </a:extLst>
          </p:cNvPr>
          <p:cNvCxnSpPr/>
          <p:nvPr/>
        </p:nvCxnSpPr>
        <p:spPr>
          <a:xfrm>
            <a:off x="5789400" y="2590000"/>
            <a:ext cx="0" cy="4064800"/>
          </a:xfrm>
          <a:prstGeom prst="line">
            <a:avLst/>
          </a:prstGeom>
          <a:ln w="57150">
            <a:solidFill>
              <a:schemeClr val="accent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8F52E0F2-4E17-C070-4045-DCF4F1E44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15308"/>
            <a:ext cx="10515600" cy="5136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3600" b="1">
                <a:solidFill>
                  <a:schemeClr val="bg1"/>
                </a:solidFill>
              </a:rPr>
              <a:t>Jaka może być funkcja celu?</a:t>
            </a:r>
          </a:p>
        </p:txBody>
      </p:sp>
      <p:sp>
        <p:nvSpPr>
          <p:cNvPr id="19" name="Symbol zastępczy zawartości 6">
            <a:extLst>
              <a:ext uri="{FF2B5EF4-FFF2-40B4-BE49-F238E27FC236}">
                <a16:creationId xmlns:a16="http://schemas.microsoft.com/office/drawing/2014/main" id="{17735FE3-C02F-579F-7E26-B76430CEFCF4}"/>
              </a:ext>
            </a:extLst>
          </p:cNvPr>
          <p:cNvSpPr txBox="1">
            <a:spLocks/>
          </p:cNvSpPr>
          <p:nvPr/>
        </p:nvSpPr>
        <p:spPr>
          <a:xfrm>
            <a:off x="4017277" y="3526909"/>
            <a:ext cx="4157446" cy="23426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pl-PL" sz="3600">
                <a:solidFill>
                  <a:schemeClr val="bg1"/>
                </a:solidFill>
              </a:rPr>
              <a:t>– przeregulowanie,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pl-PL" sz="3600">
                <a:solidFill>
                  <a:schemeClr val="bg1"/>
                </a:solidFill>
              </a:rPr>
              <a:t>– czas narastania,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pl-PL" sz="3600">
                <a:solidFill>
                  <a:schemeClr val="bg1"/>
                </a:solidFill>
              </a:rPr>
              <a:t>– błąd statyczny,</a:t>
            </a:r>
          </a:p>
          <a:p>
            <a:pPr marL="0" indent="0" algn="ctr">
              <a:buNone/>
            </a:pPr>
            <a:r>
              <a:rPr lang="pl-PL" sz="3600">
                <a:solidFill>
                  <a:schemeClr val="bg1"/>
                </a:solidFill>
              </a:rPr>
              <a:t>– czas regulacji,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pl-PL" sz="3600">
                <a:solidFill>
                  <a:schemeClr val="bg1"/>
                </a:solidFill>
              </a:rPr>
              <a:t>– IAE, ISE i inne…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pl-PL" sz="3600">
              <a:solidFill>
                <a:schemeClr val="bg1"/>
              </a:solidFill>
            </a:endParaRPr>
          </a:p>
        </p:txBody>
      </p:sp>
      <p:cxnSp>
        <p:nvCxnSpPr>
          <p:cNvPr id="35" name="Łącznik prosty ze strzałką 34">
            <a:extLst>
              <a:ext uri="{FF2B5EF4-FFF2-40B4-BE49-F238E27FC236}">
                <a16:creationId xmlns:a16="http://schemas.microsoft.com/office/drawing/2014/main" id="{C485ECF1-F44E-559F-F2BE-3FF78B78DEAD}"/>
              </a:ext>
            </a:extLst>
          </p:cNvPr>
          <p:cNvCxnSpPr/>
          <p:nvPr/>
        </p:nvCxnSpPr>
        <p:spPr>
          <a:xfrm>
            <a:off x="576920" y="6471920"/>
            <a:ext cx="5212480" cy="0"/>
          </a:xfrm>
          <a:prstGeom prst="straightConnector1">
            <a:avLst/>
          </a:prstGeom>
          <a:ln w="57150">
            <a:solidFill>
              <a:schemeClr val="tx1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rostokąt 11">
            <a:extLst>
              <a:ext uri="{FF2B5EF4-FFF2-40B4-BE49-F238E27FC236}">
                <a16:creationId xmlns:a16="http://schemas.microsoft.com/office/drawing/2014/main" id="{EBFB05C0-782B-4855-0DB7-AAC9AF0D2DCA}"/>
              </a:ext>
            </a:extLst>
          </p:cNvPr>
          <p:cNvSpPr/>
          <p:nvPr/>
        </p:nvSpPr>
        <p:spPr>
          <a:xfrm>
            <a:off x="4277040" y="5967446"/>
            <a:ext cx="3576637" cy="616233"/>
          </a:xfrm>
          <a:prstGeom prst="rect">
            <a:avLst/>
          </a:prstGeom>
          <a:noFill/>
          <a:ln w="571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Symbol zastępczy numeru slajdu 12">
            <a:extLst>
              <a:ext uri="{FF2B5EF4-FFF2-40B4-BE49-F238E27FC236}">
                <a16:creationId xmlns:a16="http://schemas.microsoft.com/office/drawing/2014/main" id="{74D84069-785D-2E81-60DF-C4BCBEFFA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90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6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6 L 4.16667E-6 -0.08982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9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6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6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6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6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6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9" grpId="0" uiExpand="1" build="p"/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E83F769-7466-53EB-4C5C-B680F7CE1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049"/>
            <a:ext cx="10515600" cy="1325563"/>
          </a:xfrm>
        </p:spPr>
        <p:txBody>
          <a:bodyPr/>
          <a:lstStyle/>
          <a:p>
            <a:pPr algn="ctr"/>
            <a:r>
              <a:rPr lang="pl-PL"/>
              <a:t>Zmienne decyzyjne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3DD60BB-D09C-2082-6E80-D2CEBDE1D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8612"/>
            <a:ext cx="10515600" cy="22576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400"/>
              <a:t>Nastawy kontrolera PID:</a:t>
            </a:r>
          </a:p>
          <a:p>
            <a:pPr marL="0" indent="0" algn="ctr">
              <a:buNone/>
            </a:pPr>
            <a:r>
              <a:rPr lang="pl-PL" sz="2400"/>
              <a:t>P – człon proporcjonalny (teraźniejszość)</a:t>
            </a:r>
          </a:p>
          <a:p>
            <a:pPr marL="0" indent="0" algn="ctr">
              <a:buNone/>
            </a:pPr>
            <a:r>
              <a:rPr lang="pl-PL" sz="2400"/>
              <a:t>I – człon całkujący (przeszłość)</a:t>
            </a:r>
          </a:p>
          <a:p>
            <a:pPr marL="0" indent="0" algn="ctr">
              <a:buNone/>
            </a:pPr>
            <a:r>
              <a:rPr lang="pl-PL" sz="2400"/>
              <a:t>D – człon różniczkujący (przyszłość)</a:t>
            </a:r>
          </a:p>
          <a:p>
            <a:pPr marL="0" indent="0" algn="ctr">
              <a:buNone/>
            </a:pPr>
            <a:r>
              <a:rPr lang="pl-PL" sz="2400"/>
              <a:t>Oraz N (zmienna odpowiedzialna za filtrowanie członu D)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858662A-FD30-EAAB-783B-FD83CBCDC10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531"/>
          <a:stretch>
            <a:fillRect/>
          </a:stretch>
        </p:blipFill>
        <p:spPr>
          <a:xfrm>
            <a:off x="2452179" y="3771069"/>
            <a:ext cx="7287642" cy="2644533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41E8B72-EBA7-73D0-CB54-7C374F958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833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C3F6656-22E7-B886-F27A-AC153996E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525"/>
            <a:ext cx="10515600" cy="1325563"/>
          </a:xfrm>
        </p:spPr>
        <p:txBody>
          <a:bodyPr/>
          <a:lstStyle/>
          <a:p>
            <a:pPr algn="ctr"/>
            <a:r>
              <a:rPr lang="pl-PL"/>
              <a:t>Metody optymalizacyjne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71456C2-29C4-3014-14F1-73648EBA3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090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/>
              <a:t>PSO – Particle Swarm Optimization (metoda roju cząstek)</a:t>
            </a:r>
          </a:p>
          <a:p>
            <a:pPr marL="0" indent="0" algn="ctr">
              <a:buNone/>
            </a:pPr>
            <a:r>
              <a:rPr lang="pl-PL"/>
              <a:t>GA – algorytmy genetyczne</a:t>
            </a:r>
          </a:p>
          <a:p>
            <a:endParaRPr lang="pl-PL"/>
          </a:p>
          <a:p>
            <a:pPr marL="0" indent="0" algn="ctr">
              <a:buNone/>
            </a:pPr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9973F91-54AE-51C1-3A40-A0E74447184A}"/>
              </a:ext>
            </a:extLst>
          </p:cNvPr>
          <p:cNvSpPr txBox="1"/>
          <p:nvPr/>
        </p:nvSpPr>
        <p:spPr>
          <a:xfrm>
            <a:off x="1518920" y="3165178"/>
            <a:ext cx="915416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pl-PL" sz="2800" b="1"/>
              <a:t>INNE PRZYKŁADOWE METODY NIEDETERMINISTYCZNE</a:t>
            </a:r>
            <a:endParaRPr lang="pl-PL" sz="2800"/>
          </a:p>
          <a:p>
            <a:pPr marL="0" indent="0" algn="ctr">
              <a:buNone/>
            </a:pPr>
            <a:r>
              <a:rPr lang="pl-PL" sz="2800"/>
              <a:t>algorytm świetlika</a:t>
            </a:r>
          </a:p>
          <a:p>
            <a:pPr marL="0" indent="0" algn="ctr">
              <a:buNone/>
            </a:pPr>
            <a:r>
              <a:rPr lang="pl-PL" sz="2800"/>
              <a:t>algorytm wilczego stada</a:t>
            </a:r>
          </a:p>
          <a:p>
            <a:pPr marL="0" indent="0" algn="ctr">
              <a:buNone/>
            </a:pPr>
            <a:r>
              <a:rPr lang="pl-PL" sz="2800"/>
              <a:t>algorytm kukułki</a:t>
            </a:r>
          </a:p>
          <a:p>
            <a:pPr marL="0" indent="0" algn="ctr">
              <a:buNone/>
            </a:pPr>
            <a:r>
              <a:rPr lang="pl-PL" sz="2800"/>
              <a:t>algorytm nietoperza</a:t>
            </a:r>
          </a:p>
          <a:p>
            <a:pPr marL="0" indent="0" algn="ctr">
              <a:buNone/>
            </a:pPr>
            <a:r>
              <a:rPr lang="pl-PL" sz="2800"/>
              <a:t>algorytm czarnej wdowy</a:t>
            </a:r>
          </a:p>
          <a:p>
            <a:pPr marL="0" indent="0" algn="ctr">
              <a:buNone/>
            </a:pPr>
            <a:r>
              <a:rPr lang="pl-PL" sz="2800"/>
              <a:t>algorytm kolonii mrówek/algorytm mrówkowy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368BFC2-7C4F-F5BB-27FB-98AFDC53A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932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2F2DBDC-1633-4E79-2E4C-71FD6E518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285"/>
            <a:ext cx="10515600" cy="1325563"/>
          </a:xfrm>
        </p:spPr>
        <p:txBody>
          <a:bodyPr/>
          <a:lstStyle/>
          <a:p>
            <a:pPr algn="ctr"/>
            <a:r>
              <a:rPr lang="pl-PL"/>
              <a:t>Podsumowanie zagadnienia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FD9F40A-DB66-4155-6F6D-6C4D473F1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326"/>
            <a:ext cx="10515600" cy="475805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pl-PL" sz="3200" b="1"/>
              <a:t>FUNKCJA PRZYSTOSOWANIA (CELU)</a:t>
            </a:r>
            <a:r>
              <a:rPr lang="pl-PL" sz="3200"/>
              <a:t>:</a:t>
            </a:r>
          </a:p>
          <a:p>
            <a:pPr marL="0" indent="0" algn="ctr">
              <a:buNone/>
            </a:pPr>
            <a:r>
              <a:rPr lang="pl-PL" sz="3200"/>
              <a:t>czas regulacji dla kontrolera przechylenia</a:t>
            </a:r>
          </a:p>
          <a:p>
            <a:pPr marL="0" indent="0" algn="ctr">
              <a:buNone/>
            </a:pPr>
            <a:endParaRPr lang="pl-PL" sz="3200"/>
          </a:p>
          <a:p>
            <a:pPr marL="0" indent="0" algn="ctr">
              <a:buNone/>
            </a:pPr>
            <a:r>
              <a:rPr lang="pl-PL" sz="3200" b="1"/>
              <a:t>ZMIENNE DECYZYJNE</a:t>
            </a:r>
            <a:r>
              <a:rPr lang="pl-PL" sz="3200"/>
              <a:t>:</a:t>
            </a:r>
          </a:p>
          <a:p>
            <a:pPr marL="0" indent="0" algn="ctr">
              <a:buNone/>
            </a:pPr>
            <a:r>
              <a:rPr lang="pl-PL" sz="3200"/>
              <a:t>nastawy PID oraz N</a:t>
            </a:r>
          </a:p>
          <a:p>
            <a:pPr marL="0" indent="0" algn="ctr">
              <a:buNone/>
            </a:pPr>
            <a:endParaRPr lang="pl-PL" sz="3200"/>
          </a:p>
          <a:p>
            <a:pPr marL="0" indent="0" algn="ctr">
              <a:buNone/>
            </a:pPr>
            <a:r>
              <a:rPr lang="pl-PL" sz="3200" b="1"/>
              <a:t>METODY</a:t>
            </a:r>
            <a:r>
              <a:rPr lang="pl-PL" sz="3200"/>
              <a:t>:</a:t>
            </a:r>
          </a:p>
          <a:p>
            <a:pPr marL="0" indent="0" algn="ctr">
              <a:buNone/>
            </a:pPr>
            <a:r>
              <a:rPr lang="pl-PL" sz="3200"/>
              <a:t>PSO, GA</a:t>
            </a:r>
          </a:p>
          <a:p>
            <a:pPr marL="0" indent="0" algn="ctr">
              <a:buNone/>
            </a:pPr>
            <a:r>
              <a:rPr lang="pl-PL" sz="2600" i="1"/>
              <a:t>wg implementacji w MATLAB-ie</a:t>
            </a:r>
          </a:p>
          <a:p>
            <a:pPr marL="0" indent="0" algn="ctr">
              <a:buNone/>
            </a:pPr>
            <a:r>
              <a:rPr lang="pl-PL" sz="2600" i="1"/>
              <a:t>(Global Optimization Toolbox)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44CF0F9-F20F-6BB4-3B28-8EE4D8810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482EE-12AD-4411-B64F-6A65A02CEA76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4419232"/>
      </p:ext>
    </p:extLst>
  </p:cSld>
  <p:clrMapOvr>
    <a:masterClrMapping/>
  </p:clrMapOvr>
</p:sld>
</file>

<file path=ppt/theme/theme1.xml><?xml version="1.0" encoding="utf-8"?>
<a:theme xmlns:a="http://schemas.openxmlformats.org/drawingml/2006/main" name="1_Motyw pakietu Office">
  <a:themeElements>
    <a:clrScheme name="Politechnika Warszawska">
      <a:dk1>
        <a:srgbClr val="006872"/>
      </a:dk1>
      <a:lt1>
        <a:sysClr val="window" lastClr="FFFFFF"/>
      </a:lt1>
      <a:dk2>
        <a:srgbClr val="004A6C"/>
      </a:dk2>
      <a:lt2>
        <a:srgbClr val="E7E6E6"/>
      </a:lt2>
      <a:accent1>
        <a:srgbClr val="3466AF"/>
      </a:accent1>
      <a:accent2>
        <a:srgbClr val="E7A217"/>
      </a:accent2>
      <a:accent3>
        <a:srgbClr val="C8C1B6"/>
      </a:accent3>
      <a:accent4>
        <a:srgbClr val="E63312"/>
      </a:accent4>
      <a:accent5>
        <a:srgbClr val="9A0F06"/>
      </a:accent5>
      <a:accent6>
        <a:srgbClr val="C0D1C8"/>
      </a:accent6>
      <a:hlink>
        <a:srgbClr val="007C91"/>
      </a:hlink>
      <a:folHlink>
        <a:srgbClr val="5E3156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E479C497013314EB30E13A293C2CAD7" ma:contentTypeVersion="2" ma:contentTypeDescription="Utwórz nowy dokument." ma:contentTypeScope="" ma:versionID="a8f177c33b1d50441d412845e1b954e3">
  <xsd:schema xmlns:xsd="http://www.w3.org/2001/XMLSchema" xmlns:xs="http://www.w3.org/2001/XMLSchema" xmlns:p="http://schemas.microsoft.com/office/2006/metadata/properties" xmlns:ns2="28812133-567b-453f-8b78-53feacc6c9fa" targetNamespace="http://schemas.microsoft.com/office/2006/metadata/properties" ma:root="true" ma:fieldsID="b92e41982e0c63464eb775af11aaaef7" ns2:_="">
    <xsd:import namespace="28812133-567b-453f-8b78-53feacc6c9f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812133-567b-453f-8b78-53feacc6c9f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8812133-567b-453f-8b78-53feacc6c9fa">
      <UserInfo>
        <DisplayName>Skupiński Dariusz (STUD)</DisplayName>
        <AccountId>9858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C7D30935-1AC9-4C6E-A060-D39FB7C4DD3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FFC054C-F624-43CB-AADA-64BCDBF88A75}">
  <ds:schemaRefs>
    <ds:schemaRef ds:uri="28812133-567b-453f-8b78-53feacc6c9f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0BFD26B-195B-4D9D-83F8-EF9EF218BBFC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28812133-567b-453f-8b78-53feacc6c9fa"/>
    <ds:schemaRef ds:uri="http://purl.org/dc/dcmitype/"/>
    <ds:schemaRef ds:uri="http://schemas.microsoft.com/office/2006/metadata/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282</Words>
  <Application>Microsoft Office PowerPoint</Application>
  <PresentationFormat>Panoramiczny</PresentationFormat>
  <Paragraphs>58</Paragraphs>
  <Slides>8</Slides>
  <Notes>7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14" baseType="lpstr">
      <vt:lpstr>Aptos</vt:lpstr>
      <vt:lpstr>Arial</vt:lpstr>
      <vt:lpstr>Source Sans Pro</vt:lpstr>
      <vt:lpstr>Source Sans Pro Light</vt:lpstr>
      <vt:lpstr>Source Serif Pro</vt:lpstr>
      <vt:lpstr>1_Motyw pakietu Office</vt:lpstr>
      <vt:lpstr>Prezentacja programu PowerPoint</vt:lpstr>
      <vt:lpstr>Prezentacja programu PowerPoint</vt:lpstr>
      <vt:lpstr>Prezentacja programu PowerPoint</vt:lpstr>
      <vt:lpstr>Co pamiętacie z PAS-ów? aka z teorii sterowania</vt:lpstr>
      <vt:lpstr>Czego chcemy?</vt:lpstr>
      <vt:lpstr>Zmienne decyzyjne</vt:lpstr>
      <vt:lpstr>Metody optymalizacyjne</vt:lpstr>
      <vt:lpstr>Podsumowanie zagadnienia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Majchrzyk Monika</dc:creator>
  <cp:lastModifiedBy>Kania Katarzyna 3 (DOKT)</cp:lastModifiedBy>
  <cp:revision>4</cp:revision>
  <dcterms:created xsi:type="dcterms:W3CDTF">2023-03-17T09:04:36Z</dcterms:created>
  <dcterms:modified xsi:type="dcterms:W3CDTF">2026-04-16T09:47:35Z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0x0101003E479C497013314EB30E13A293C2CAD7</vt:lpwstr>
  </property>
  <property fmtid="{D5CDD505-2E9C-101B-9397-08002B2CF9AE}" pid="3" name="MediaServiceImageTags">
    <vt:lpwstr/>
  </property>
</Properties>
</file>